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6"/>
  </p:notesMasterIdLst>
  <p:sldIdLst>
    <p:sldId id="256" r:id="rId2"/>
    <p:sldId id="257" r:id="rId3"/>
    <p:sldId id="262" r:id="rId4"/>
    <p:sldId id="311" r:id="rId5"/>
    <p:sldId id="312" r:id="rId6"/>
    <p:sldId id="275" r:id="rId7"/>
    <p:sldId id="258" r:id="rId8"/>
    <p:sldId id="263" r:id="rId9"/>
    <p:sldId id="259" r:id="rId10"/>
    <p:sldId id="313" r:id="rId11"/>
    <p:sldId id="314" r:id="rId12"/>
    <p:sldId id="280" r:id="rId13"/>
    <p:sldId id="268" r:id="rId14"/>
    <p:sldId id="269" r:id="rId15"/>
    <p:sldId id="261" r:id="rId16"/>
    <p:sldId id="270" r:id="rId17"/>
    <p:sldId id="264" r:id="rId18"/>
    <p:sldId id="267" r:id="rId19"/>
    <p:sldId id="271" r:id="rId20"/>
    <p:sldId id="272" r:id="rId21"/>
    <p:sldId id="278" r:id="rId22"/>
    <p:sldId id="277" r:id="rId23"/>
    <p:sldId id="273" r:id="rId24"/>
    <p:sldId id="260" r:id="rId25"/>
    <p:sldId id="265" r:id="rId26"/>
    <p:sldId id="274"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7" r:id="rId43"/>
    <p:sldId id="298" r:id="rId44"/>
    <p:sldId id="299" r:id="rId45"/>
    <p:sldId id="300" r:id="rId46"/>
    <p:sldId id="301" r:id="rId47"/>
    <p:sldId id="303" r:id="rId48"/>
    <p:sldId id="304" r:id="rId49"/>
    <p:sldId id="305" r:id="rId50"/>
    <p:sldId id="306" r:id="rId51"/>
    <p:sldId id="302" r:id="rId52"/>
    <p:sldId id="307" r:id="rId53"/>
    <p:sldId id="309" r:id="rId54"/>
    <p:sldId id="26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60"/>
  </p:normalViewPr>
  <p:slideViewPr>
    <p:cSldViewPr snapToGrid="0">
      <p:cViewPr varScale="1">
        <p:scale>
          <a:sx n="115" d="100"/>
          <a:sy n="115" d="100"/>
        </p:scale>
        <p:origin x="50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1" Type="http://schemas.openxmlformats.org/officeDocument/2006/relationships/image" Target="../media/image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29F17-3E18-47C8-A32A-A983498A794E}" type="doc">
      <dgm:prSet loTypeId="urn:microsoft.com/office/officeart/2005/8/layout/hList1" loCatId="list" qsTypeId="urn:microsoft.com/office/officeart/2005/8/quickstyle/3d2" qsCatId="3D" csTypeId="urn:microsoft.com/office/officeart/2005/8/colors/colorful1" csCatId="colorful" phldr="1"/>
      <dgm:spPr/>
      <dgm:t>
        <a:bodyPr/>
        <a:lstStyle/>
        <a:p>
          <a:endParaRPr lang="en-US"/>
        </a:p>
      </dgm:t>
    </dgm:pt>
    <dgm:pt modelId="{0E18FB8A-386C-4F18-826F-32B07DC76D99}">
      <dgm:prSet phldrT="[Text]"/>
      <dgm:spPr/>
      <dgm:t>
        <a:bodyPr/>
        <a:lstStyle/>
        <a:p>
          <a:r>
            <a:rPr lang="en-US" b="1">
              <a:effectLst>
                <a:outerShdw blurRad="38100" dist="38100" dir="2700000" algn="tl">
                  <a:srgbClr val="000000">
                    <a:alpha val="43137"/>
                  </a:srgbClr>
                </a:outerShdw>
              </a:effectLst>
            </a:rPr>
            <a:t>What is Research?</a:t>
          </a:r>
          <a:endParaRPr lang="en-US" b="1" dirty="0">
            <a:effectLst>
              <a:outerShdw blurRad="38100" dist="38100" dir="2700000" algn="tl">
                <a:srgbClr val="000000">
                  <a:alpha val="43137"/>
                </a:srgbClr>
              </a:outerShdw>
            </a:effectLst>
          </a:endParaRPr>
        </a:p>
      </dgm:t>
    </dgm:pt>
    <dgm:pt modelId="{0C6EBC17-DD8F-4D50-8DCC-5EA6AC717EB7}" type="parTrans" cxnId="{0AC06AE8-29A4-4DB1-BF65-4BC031C18C9E}">
      <dgm:prSet/>
      <dgm:spPr/>
      <dgm:t>
        <a:bodyPr/>
        <a:lstStyle/>
        <a:p>
          <a:endParaRPr lang="en-US"/>
        </a:p>
      </dgm:t>
    </dgm:pt>
    <dgm:pt modelId="{00226B79-C0DE-428E-B197-D6E62DA8FF06}" type="sibTrans" cxnId="{0AC06AE8-29A4-4DB1-BF65-4BC031C18C9E}">
      <dgm:prSet/>
      <dgm:spPr/>
      <dgm:t>
        <a:bodyPr/>
        <a:lstStyle/>
        <a:p>
          <a:endParaRPr lang="en-US"/>
        </a:p>
      </dgm:t>
    </dgm:pt>
    <dgm:pt modelId="{63480EED-CE5B-479E-8AC9-B114C8A19363}">
      <dgm:prSet phldrT="[Text]"/>
      <dgm:spPr/>
      <dgm:t>
        <a:bodyPr/>
        <a:lstStyle/>
        <a:p>
          <a:r>
            <a:rPr lang="en-IN" altLang="en-US" dirty="0"/>
            <a:t>An intense search for truth is called – ' research '. </a:t>
          </a:r>
          <a:endParaRPr lang="en-US" dirty="0"/>
        </a:p>
      </dgm:t>
    </dgm:pt>
    <dgm:pt modelId="{C3FF36F2-F11C-4751-A986-BF1D6001631F}" type="parTrans" cxnId="{D4DB5EE7-F011-441C-A0E7-BC3FAAB65209}">
      <dgm:prSet/>
      <dgm:spPr/>
      <dgm:t>
        <a:bodyPr/>
        <a:lstStyle/>
        <a:p>
          <a:endParaRPr lang="en-US"/>
        </a:p>
      </dgm:t>
    </dgm:pt>
    <dgm:pt modelId="{D86FD303-1916-4B14-BAF3-8774E92AA676}" type="sibTrans" cxnId="{D4DB5EE7-F011-441C-A0E7-BC3FAAB65209}">
      <dgm:prSet/>
      <dgm:spPr/>
      <dgm:t>
        <a:bodyPr/>
        <a:lstStyle/>
        <a:p>
          <a:endParaRPr lang="en-US"/>
        </a:p>
      </dgm:t>
    </dgm:pt>
    <dgm:pt modelId="{F4EB751C-C987-43CE-9EF5-F9B5580E1A8D}">
      <dgm:prSet phldrT="[Text]"/>
      <dgm:spPr/>
      <dgm:t>
        <a:bodyPr/>
        <a:lstStyle/>
        <a:p>
          <a:r>
            <a:rPr lang="en-IN" altLang="en-US" dirty="0"/>
            <a:t>A careful investigation or inquiry specially through search for new facts in any branch of knowledge</a:t>
          </a:r>
          <a:endParaRPr lang="en-US" dirty="0"/>
        </a:p>
      </dgm:t>
    </dgm:pt>
    <dgm:pt modelId="{657C573D-F60C-4287-B637-7E61C69CDB24}" type="parTrans" cxnId="{48631CB5-89F6-43B6-8697-6091ED858906}">
      <dgm:prSet/>
      <dgm:spPr/>
      <dgm:t>
        <a:bodyPr/>
        <a:lstStyle/>
        <a:p>
          <a:endParaRPr lang="en-US"/>
        </a:p>
      </dgm:t>
    </dgm:pt>
    <dgm:pt modelId="{376F34AC-5F78-455F-AA24-31F2D04C3639}" type="sibTrans" cxnId="{48631CB5-89F6-43B6-8697-6091ED858906}">
      <dgm:prSet/>
      <dgm:spPr/>
      <dgm:t>
        <a:bodyPr/>
        <a:lstStyle/>
        <a:p>
          <a:endParaRPr lang="en-US"/>
        </a:p>
      </dgm:t>
    </dgm:pt>
    <dgm:pt modelId="{BDFC108B-8E16-4581-9C75-A2960123646E}">
      <dgm:prSet phldrT="[Text]"/>
      <dgm:spPr/>
      <dgm:t>
        <a:bodyPr/>
        <a:lstStyle/>
        <a:p>
          <a:r>
            <a:rPr lang="en-US" b="1" dirty="0">
              <a:effectLst>
                <a:outerShdw blurRad="38100" dist="38100" dir="2700000" algn="tl">
                  <a:srgbClr val="000000">
                    <a:alpha val="43137"/>
                  </a:srgbClr>
                </a:outerShdw>
              </a:effectLst>
            </a:rPr>
            <a:t>Why does one requires </a:t>
          </a:r>
          <a:r>
            <a:rPr lang="en-US" b="1">
              <a:effectLst>
                <a:outerShdw blurRad="38100" dist="38100" dir="2700000" algn="tl">
                  <a:srgbClr val="000000">
                    <a:alpha val="43137"/>
                  </a:srgbClr>
                </a:outerShdw>
              </a:effectLst>
            </a:rPr>
            <a:t>to do Research</a:t>
          </a:r>
          <a:r>
            <a:rPr lang="en-US" b="1" dirty="0">
              <a:effectLst>
                <a:outerShdw blurRad="38100" dist="38100" dir="2700000" algn="tl">
                  <a:srgbClr val="000000">
                    <a:alpha val="43137"/>
                  </a:srgbClr>
                </a:outerShdw>
              </a:effectLst>
            </a:rPr>
            <a:t>?</a:t>
          </a:r>
        </a:p>
      </dgm:t>
    </dgm:pt>
    <dgm:pt modelId="{9553CC2A-1322-476D-AF19-0D3A893136DF}" type="parTrans" cxnId="{9833B6E4-1B0B-4BC7-BA2A-44C1EA8F330F}">
      <dgm:prSet/>
      <dgm:spPr/>
      <dgm:t>
        <a:bodyPr/>
        <a:lstStyle/>
        <a:p>
          <a:endParaRPr lang="en-US"/>
        </a:p>
      </dgm:t>
    </dgm:pt>
    <dgm:pt modelId="{A7ADD2A7-2DE0-4F72-9FD9-9B122774B907}" type="sibTrans" cxnId="{9833B6E4-1B0B-4BC7-BA2A-44C1EA8F330F}">
      <dgm:prSet/>
      <dgm:spPr/>
      <dgm:t>
        <a:bodyPr/>
        <a:lstStyle/>
        <a:p>
          <a:endParaRPr lang="en-US"/>
        </a:p>
      </dgm:t>
    </dgm:pt>
    <dgm:pt modelId="{1EBED1DD-DEE8-44AD-A67F-FC9B33CF31C4}">
      <dgm:prSet phldrT="[Text]"/>
      <dgm:spPr/>
      <dgm:t>
        <a:bodyPr/>
        <a:lstStyle/>
        <a:p>
          <a:r>
            <a:rPr lang="en-US" dirty="0"/>
            <a:t>For knowledge acquisition/growth</a:t>
          </a:r>
        </a:p>
      </dgm:t>
    </dgm:pt>
    <dgm:pt modelId="{A024318C-388C-4292-A941-4F00C28C8F55}" type="parTrans" cxnId="{9E3FAA5E-83C4-4E38-91AB-F491AE4F43FE}">
      <dgm:prSet/>
      <dgm:spPr/>
      <dgm:t>
        <a:bodyPr/>
        <a:lstStyle/>
        <a:p>
          <a:endParaRPr lang="en-US"/>
        </a:p>
      </dgm:t>
    </dgm:pt>
    <dgm:pt modelId="{BC002FB1-8D1A-4D06-945E-4BFE9169B80F}" type="sibTrans" cxnId="{9E3FAA5E-83C4-4E38-91AB-F491AE4F43FE}">
      <dgm:prSet/>
      <dgm:spPr/>
      <dgm:t>
        <a:bodyPr/>
        <a:lstStyle/>
        <a:p>
          <a:endParaRPr lang="en-US"/>
        </a:p>
      </dgm:t>
    </dgm:pt>
    <dgm:pt modelId="{31D32706-B6E8-4DD8-8B8D-8A2A89CA1417}">
      <dgm:prSet phldrT="[Text]"/>
      <dgm:spPr/>
      <dgm:t>
        <a:bodyPr/>
        <a:lstStyle/>
        <a:p>
          <a:r>
            <a:rPr lang="en-US" b="1">
              <a:effectLst>
                <a:outerShdw blurRad="38100" dist="38100" dir="2700000" algn="tl">
                  <a:srgbClr val="000000">
                    <a:alpha val="43137"/>
                  </a:srgbClr>
                </a:outerShdw>
              </a:effectLst>
            </a:rPr>
            <a:t>What is Research Methodology?</a:t>
          </a:r>
          <a:endParaRPr lang="en-US" b="1" dirty="0">
            <a:effectLst>
              <a:outerShdw blurRad="38100" dist="38100" dir="2700000" algn="tl">
                <a:srgbClr val="000000">
                  <a:alpha val="43137"/>
                </a:srgbClr>
              </a:outerShdw>
            </a:effectLst>
          </a:endParaRPr>
        </a:p>
      </dgm:t>
    </dgm:pt>
    <dgm:pt modelId="{1F6CC8AD-C75C-4A32-9C5D-ACD7537010A4}" type="parTrans" cxnId="{8B4A7E47-C16B-4248-8F49-C304F977299A}">
      <dgm:prSet/>
      <dgm:spPr/>
      <dgm:t>
        <a:bodyPr/>
        <a:lstStyle/>
        <a:p>
          <a:endParaRPr lang="en-US"/>
        </a:p>
      </dgm:t>
    </dgm:pt>
    <dgm:pt modelId="{D16C80EA-76A6-4F55-86AA-DF9F4E323CD0}" type="sibTrans" cxnId="{8B4A7E47-C16B-4248-8F49-C304F977299A}">
      <dgm:prSet/>
      <dgm:spPr/>
      <dgm:t>
        <a:bodyPr/>
        <a:lstStyle/>
        <a:p>
          <a:endParaRPr lang="en-US"/>
        </a:p>
      </dgm:t>
    </dgm:pt>
    <dgm:pt modelId="{8B3A287B-5C9F-4ED0-9ACB-8F7658AAAE8D}">
      <dgm:prSet phldrT="[Text]"/>
      <dgm:spPr/>
      <dgm:t>
        <a:bodyPr/>
        <a:lstStyle/>
        <a:p>
          <a:r>
            <a:rPr lang="en-US" dirty="0"/>
            <a:t>It informs us how to design a research study</a:t>
          </a:r>
        </a:p>
      </dgm:t>
    </dgm:pt>
    <dgm:pt modelId="{33F085B9-0519-4067-A32A-6DB5CEFB7746}" type="parTrans" cxnId="{A11D5813-97FC-4E49-8F37-71EAAB15FC01}">
      <dgm:prSet/>
      <dgm:spPr/>
      <dgm:t>
        <a:bodyPr/>
        <a:lstStyle/>
        <a:p>
          <a:endParaRPr lang="en-US"/>
        </a:p>
      </dgm:t>
    </dgm:pt>
    <dgm:pt modelId="{2E078942-2CE1-4CA6-8104-1B3FFD4282A5}" type="sibTrans" cxnId="{A11D5813-97FC-4E49-8F37-71EAAB15FC01}">
      <dgm:prSet/>
      <dgm:spPr/>
      <dgm:t>
        <a:bodyPr/>
        <a:lstStyle/>
        <a:p>
          <a:endParaRPr lang="en-US"/>
        </a:p>
      </dgm:t>
    </dgm:pt>
    <dgm:pt modelId="{E46FA306-A642-48A5-96FE-EDB6B2DC0397}">
      <dgm:prSet phldrT="[Text]"/>
      <dgm:spPr/>
      <dgm:t>
        <a:bodyPr/>
        <a:lstStyle/>
        <a:p>
          <a:r>
            <a:rPr lang="en-US" dirty="0"/>
            <a:t>It tells us how to use the methods</a:t>
          </a:r>
        </a:p>
      </dgm:t>
    </dgm:pt>
    <dgm:pt modelId="{ABA0C92B-AB22-4F88-A89C-E02A26BB3FCD}" type="parTrans" cxnId="{AD77A730-6B49-49FF-A215-F2D8DE44A6C3}">
      <dgm:prSet/>
      <dgm:spPr/>
      <dgm:t>
        <a:bodyPr/>
        <a:lstStyle/>
        <a:p>
          <a:endParaRPr lang="en-US"/>
        </a:p>
      </dgm:t>
    </dgm:pt>
    <dgm:pt modelId="{ECB2A304-384A-4919-8F52-EEEB178956CC}" type="sibTrans" cxnId="{AD77A730-6B49-49FF-A215-F2D8DE44A6C3}">
      <dgm:prSet/>
      <dgm:spPr/>
      <dgm:t>
        <a:bodyPr/>
        <a:lstStyle/>
        <a:p>
          <a:endParaRPr lang="en-US"/>
        </a:p>
      </dgm:t>
    </dgm:pt>
    <dgm:pt modelId="{94319195-A086-4A06-ADCF-8AE4359FF63A}">
      <dgm:prSet phldrT="[Text]"/>
      <dgm:spPr/>
      <dgm:t>
        <a:bodyPr/>
        <a:lstStyle/>
        <a:p>
          <a:r>
            <a:rPr lang="en-US" dirty="0"/>
            <a:t>How does it happen?</a:t>
          </a:r>
        </a:p>
      </dgm:t>
    </dgm:pt>
    <dgm:pt modelId="{E4C33D8F-0287-4348-8076-27AE5E494215}" type="parTrans" cxnId="{B5241CF6-FCBD-464C-B4F3-CBE97945A31F}">
      <dgm:prSet/>
      <dgm:spPr/>
      <dgm:t>
        <a:bodyPr/>
        <a:lstStyle/>
        <a:p>
          <a:endParaRPr lang="en-US"/>
        </a:p>
      </dgm:t>
    </dgm:pt>
    <dgm:pt modelId="{B8849D07-80C1-4CBC-BDFB-7FCE9901EA02}" type="sibTrans" cxnId="{B5241CF6-FCBD-464C-B4F3-CBE97945A31F}">
      <dgm:prSet/>
      <dgm:spPr/>
      <dgm:t>
        <a:bodyPr/>
        <a:lstStyle/>
        <a:p>
          <a:endParaRPr lang="en-US"/>
        </a:p>
      </dgm:t>
    </dgm:pt>
    <dgm:pt modelId="{7BB8D899-E087-4A31-9C0C-17B843D3A2A8}">
      <dgm:prSet phldrT="[Text]"/>
      <dgm:spPr/>
      <dgm:t>
        <a:bodyPr/>
        <a:lstStyle/>
        <a:p>
          <a:pPr>
            <a:buNone/>
          </a:pPr>
          <a:r>
            <a:rPr lang="en-US" dirty="0"/>
            <a:t>- With unwavering devotion + untiring efforts</a:t>
          </a:r>
        </a:p>
      </dgm:t>
    </dgm:pt>
    <dgm:pt modelId="{E1A4CD9D-77B1-4B0E-9FB1-2AC999CA49D0}" type="parTrans" cxnId="{1A80FB05-36CA-444A-945F-976B5F12EE06}">
      <dgm:prSet/>
      <dgm:spPr/>
      <dgm:t>
        <a:bodyPr/>
        <a:lstStyle/>
        <a:p>
          <a:endParaRPr lang="en-US"/>
        </a:p>
      </dgm:t>
    </dgm:pt>
    <dgm:pt modelId="{D989F722-57CD-403C-8372-F0A8E16FBFA7}" type="sibTrans" cxnId="{1A80FB05-36CA-444A-945F-976B5F12EE06}">
      <dgm:prSet/>
      <dgm:spPr/>
      <dgm:t>
        <a:bodyPr/>
        <a:lstStyle/>
        <a:p>
          <a:endParaRPr lang="en-US"/>
        </a:p>
      </dgm:t>
    </dgm:pt>
    <dgm:pt modelId="{649181C7-2E59-43D5-838E-B4C59B97D835}">
      <dgm:prSet phldrT="[Text]"/>
      <dgm:spPr/>
      <dgm:t>
        <a:bodyPr/>
        <a:lstStyle/>
        <a:p>
          <a:pPr>
            <a:buNone/>
          </a:pPr>
          <a:r>
            <a:rPr lang="en-US" dirty="0"/>
            <a:t>- Growth/development of human culture</a:t>
          </a:r>
        </a:p>
      </dgm:t>
    </dgm:pt>
    <dgm:pt modelId="{9956BBAF-88ED-4E81-8CD5-021B377C8269}" type="parTrans" cxnId="{AB91342C-34C4-4480-A8B1-2E795DDF833E}">
      <dgm:prSet/>
      <dgm:spPr/>
      <dgm:t>
        <a:bodyPr/>
        <a:lstStyle/>
        <a:p>
          <a:endParaRPr lang="en-US"/>
        </a:p>
      </dgm:t>
    </dgm:pt>
    <dgm:pt modelId="{0F2140F4-479E-4A73-8EE1-80A0FA1EA1DA}" type="sibTrans" cxnId="{AB91342C-34C4-4480-A8B1-2E795DDF833E}">
      <dgm:prSet/>
      <dgm:spPr/>
      <dgm:t>
        <a:bodyPr/>
        <a:lstStyle/>
        <a:p>
          <a:endParaRPr lang="en-US"/>
        </a:p>
      </dgm:t>
    </dgm:pt>
    <dgm:pt modelId="{A4007BF4-7CCD-457A-AE54-F8E2E8ABA927}">
      <dgm:prSet phldrT="[Text]"/>
      <dgm:spPr/>
      <dgm:t>
        <a:bodyPr/>
        <a:lstStyle/>
        <a:p>
          <a:r>
            <a:rPr lang="en-US" dirty="0"/>
            <a:t>What it results into?</a:t>
          </a:r>
        </a:p>
      </dgm:t>
    </dgm:pt>
    <dgm:pt modelId="{15DE64A4-57AB-4A43-AE8D-1DEB6BF935CF}" type="parTrans" cxnId="{A598CBD1-9595-479D-A495-873D42489166}">
      <dgm:prSet/>
      <dgm:spPr/>
      <dgm:t>
        <a:bodyPr/>
        <a:lstStyle/>
        <a:p>
          <a:endParaRPr lang="en-US"/>
        </a:p>
      </dgm:t>
    </dgm:pt>
    <dgm:pt modelId="{CE7D34F5-A807-4926-A346-6CCC82A02BEF}" type="sibTrans" cxnId="{A598CBD1-9595-479D-A495-873D42489166}">
      <dgm:prSet/>
      <dgm:spPr/>
      <dgm:t>
        <a:bodyPr/>
        <a:lstStyle/>
        <a:p>
          <a:endParaRPr lang="en-US"/>
        </a:p>
      </dgm:t>
    </dgm:pt>
    <dgm:pt modelId="{E28DFC5D-32BC-4EEF-8646-25C0058AA9D4}">
      <dgm:prSet phldrT="[Text]"/>
      <dgm:spPr/>
      <dgm:t>
        <a:bodyPr/>
        <a:lstStyle/>
        <a:p>
          <a:r>
            <a:rPr lang="en-US" dirty="0"/>
            <a:t>Methods are part of methodology</a:t>
          </a:r>
        </a:p>
      </dgm:t>
    </dgm:pt>
    <dgm:pt modelId="{BE313DA8-DE0C-4807-817C-F4C8251F7DB7}" type="parTrans" cxnId="{CEC23439-0AA7-44DE-B47B-FD6DFA885B30}">
      <dgm:prSet/>
      <dgm:spPr/>
      <dgm:t>
        <a:bodyPr/>
        <a:lstStyle/>
        <a:p>
          <a:endParaRPr lang="en-US"/>
        </a:p>
      </dgm:t>
    </dgm:pt>
    <dgm:pt modelId="{BBE4DA69-532E-454E-9A04-91A2286FBE95}" type="sibTrans" cxnId="{CEC23439-0AA7-44DE-B47B-FD6DFA885B30}">
      <dgm:prSet/>
      <dgm:spPr/>
      <dgm:t>
        <a:bodyPr/>
        <a:lstStyle/>
        <a:p>
          <a:endParaRPr lang="en-US"/>
        </a:p>
      </dgm:t>
    </dgm:pt>
    <dgm:pt modelId="{D0609F9E-A087-4847-922F-F35D5B548133}">
      <dgm:prSet phldrT="[Text]"/>
      <dgm:spPr/>
      <dgm:t>
        <a:bodyPr/>
        <a:lstStyle/>
        <a:p>
          <a:r>
            <a:rPr lang="en-IN" altLang="en-US" dirty="0"/>
            <a:t>For the first time, understandably, the word research had been used in literary context during 1577</a:t>
          </a:r>
          <a:endParaRPr lang="en-US" dirty="0"/>
        </a:p>
      </dgm:t>
    </dgm:pt>
    <dgm:pt modelId="{7D675BFB-D8EA-4796-B88B-ED0825BD7C3A}" type="parTrans" cxnId="{9B6D3207-5C7D-42A3-8AA5-FCA199F2FF6E}">
      <dgm:prSet/>
      <dgm:spPr/>
      <dgm:t>
        <a:bodyPr/>
        <a:lstStyle/>
        <a:p>
          <a:endParaRPr lang="en-US"/>
        </a:p>
      </dgm:t>
    </dgm:pt>
    <dgm:pt modelId="{8E14B9B0-ECCE-407A-9611-91BEEB8F9B56}" type="sibTrans" cxnId="{9B6D3207-5C7D-42A3-8AA5-FCA199F2FF6E}">
      <dgm:prSet/>
      <dgm:spPr/>
      <dgm:t>
        <a:bodyPr/>
        <a:lstStyle/>
        <a:p>
          <a:endParaRPr lang="en-US"/>
        </a:p>
      </dgm:t>
    </dgm:pt>
    <dgm:pt modelId="{C772BE5F-8A7C-480C-9105-E02F2B811C27}" type="pres">
      <dgm:prSet presAssocID="{5EF29F17-3E18-47C8-A32A-A983498A794E}" presName="Name0" presStyleCnt="0">
        <dgm:presLayoutVars>
          <dgm:dir/>
          <dgm:animLvl val="lvl"/>
          <dgm:resizeHandles val="exact"/>
        </dgm:presLayoutVars>
      </dgm:prSet>
      <dgm:spPr/>
    </dgm:pt>
    <dgm:pt modelId="{B7B3506A-DBF5-460C-8D66-45A54D2107E3}" type="pres">
      <dgm:prSet presAssocID="{0E18FB8A-386C-4F18-826F-32B07DC76D99}" presName="composite" presStyleCnt="0"/>
      <dgm:spPr/>
    </dgm:pt>
    <dgm:pt modelId="{0FF2FDF4-8375-48FF-993C-5972129D2C91}" type="pres">
      <dgm:prSet presAssocID="{0E18FB8A-386C-4F18-826F-32B07DC76D99}" presName="parTx" presStyleLbl="alignNode1" presStyleIdx="0" presStyleCnt="3">
        <dgm:presLayoutVars>
          <dgm:chMax val="0"/>
          <dgm:chPref val="0"/>
          <dgm:bulletEnabled val="1"/>
        </dgm:presLayoutVars>
      </dgm:prSet>
      <dgm:spPr/>
    </dgm:pt>
    <dgm:pt modelId="{175D0F81-2B2B-4248-81E2-46B745DD6579}" type="pres">
      <dgm:prSet presAssocID="{0E18FB8A-386C-4F18-826F-32B07DC76D99}" presName="desTx" presStyleLbl="alignAccFollowNode1" presStyleIdx="0" presStyleCnt="3">
        <dgm:presLayoutVars>
          <dgm:bulletEnabled val="1"/>
        </dgm:presLayoutVars>
      </dgm:prSet>
      <dgm:spPr/>
    </dgm:pt>
    <dgm:pt modelId="{108FBD8E-1223-4BED-BCB3-D9AAD27F4327}" type="pres">
      <dgm:prSet presAssocID="{00226B79-C0DE-428E-B197-D6E62DA8FF06}" presName="space" presStyleCnt="0"/>
      <dgm:spPr/>
    </dgm:pt>
    <dgm:pt modelId="{0EF04530-1ADE-47AD-BF64-3965E3DADB4E}" type="pres">
      <dgm:prSet presAssocID="{BDFC108B-8E16-4581-9C75-A2960123646E}" presName="composite" presStyleCnt="0"/>
      <dgm:spPr/>
    </dgm:pt>
    <dgm:pt modelId="{072116D5-9B18-437A-862F-44599F5F013D}" type="pres">
      <dgm:prSet presAssocID="{BDFC108B-8E16-4581-9C75-A2960123646E}" presName="parTx" presStyleLbl="alignNode1" presStyleIdx="1" presStyleCnt="3" custLinFactNeighborY="-2346">
        <dgm:presLayoutVars>
          <dgm:chMax val="0"/>
          <dgm:chPref val="0"/>
          <dgm:bulletEnabled val="1"/>
        </dgm:presLayoutVars>
      </dgm:prSet>
      <dgm:spPr/>
    </dgm:pt>
    <dgm:pt modelId="{3D9F13F3-E507-420B-B0F3-88842881BD9D}" type="pres">
      <dgm:prSet presAssocID="{BDFC108B-8E16-4581-9C75-A2960123646E}" presName="desTx" presStyleLbl="alignAccFollowNode1" presStyleIdx="1" presStyleCnt="3" custLinFactNeighborY="-265">
        <dgm:presLayoutVars>
          <dgm:bulletEnabled val="1"/>
        </dgm:presLayoutVars>
      </dgm:prSet>
      <dgm:spPr/>
    </dgm:pt>
    <dgm:pt modelId="{2F9A28F1-30CB-41D1-9A1A-75F0DC4B4E17}" type="pres">
      <dgm:prSet presAssocID="{A7ADD2A7-2DE0-4F72-9FD9-9B122774B907}" presName="space" presStyleCnt="0"/>
      <dgm:spPr/>
    </dgm:pt>
    <dgm:pt modelId="{58221D9C-D35A-4155-BB5E-847042089037}" type="pres">
      <dgm:prSet presAssocID="{31D32706-B6E8-4DD8-8B8D-8A2A89CA1417}" presName="composite" presStyleCnt="0"/>
      <dgm:spPr/>
    </dgm:pt>
    <dgm:pt modelId="{2B3C36F1-30BB-4FE5-A7A8-37E7AEA01B06}" type="pres">
      <dgm:prSet presAssocID="{31D32706-B6E8-4DD8-8B8D-8A2A89CA1417}" presName="parTx" presStyleLbl="alignNode1" presStyleIdx="2" presStyleCnt="3">
        <dgm:presLayoutVars>
          <dgm:chMax val="0"/>
          <dgm:chPref val="0"/>
          <dgm:bulletEnabled val="1"/>
        </dgm:presLayoutVars>
      </dgm:prSet>
      <dgm:spPr/>
    </dgm:pt>
    <dgm:pt modelId="{A5DE0AAB-6F16-425F-8C0B-9D309E98F0E0}" type="pres">
      <dgm:prSet presAssocID="{31D32706-B6E8-4DD8-8B8D-8A2A89CA1417}" presName="desTx" presStyleLbl="alignAccFollowNode1" presStyleIdx="2" presStyleCnt="3">
        <dgm:presLayoutVars>
          <dgm:bulletEnabled val="1"/>
        </dgm:presLayoutVars>
      </dgm:prSet>
      <dgm:spPr/>
    </dgm:pt>
  </dgm:ptLst>
  <dgm:cxnLst>
    <dgm:cxn modelId="{1A80FB05-36CA-444A-945F-976B5F12EE06}" srcId="{BDFC108B-8E16-4581-9C75-A2960123646E}" destId="{7BB8D899-E087-4A31-9C0C-17B843D3A2A8}" srcOrd="2" destOrd="0" parTransId="{E1A4CD9D-77B1-4B0E-9FB1-2AC999CA49D0}" sibTransId="{D989F722-57CD-403C-8372-F0A8E16FBFA7}"/>
    <dgm:cxn modelId="{9B6D3207-5C7D-42A3-8AA5-FCA199F2FF6E}" srcId="{0E18FB8A-386C-4F18-826F-32B07DC76D99}" destId="{D0609F9E-A087-4847-922F-F35D5B548133}" srcOrd="1" destOrd="0" parTransId="{7D675BFB-D8EA-4796-B88B-ED0825BD7C3A}" sibTransId="{8E14B9B0-ECCE-407A-9611-91BEEB8F9B56}"/>
    <dgm:cxn modelId="{A11D5813-97FC-4E49-8F37-71EAAB15FC01}" srcId="{31D32706-B6E8-4DD8-8B8D-8A2A89CA1417}" destId="{8B3A287B-5C9F-4ED0-9ACB-8F7658AAAE8D}" srcOrd="0" destOrd="0" parTransId="{33F085B9-0519-4067-A32A-6DB5CEFB7746}" sibTransId="{2E078942-2CE1-4CA6-8104-1B3FFD4282A5}"/>
    <dgm:cxn modelId="{97117813-C229-48DD-960D-A32EE28CBACD}" type="presOf" srcId="{1EBED1DD-DEE8-44AD-A67F-FC9B33CF31C4}" destId="{3D9F13F3-E507-420B-B0F3-88842881BD9D}" srcOrd="0" destOrd="0" presId="urn:microsoft.com/office/officeart/2005/8/layout/hList1"/>
    <dgm:cxn modelId="{657E0620-1B3C-4CF0-A4CC-9FE89EA1F8F7}" type="presOf" srcId="{649181C7-2E59-43D5-838E-B4C59B97D835}" destId="{3D9F13F3-E507-420B-B0F3-88842881BD9D}" srcOrd="0" destOrd="4" presId="urn:microsoft.com/office/officeart/2005/8/layout/hList1"/>
    <dgm:cxn modelId="{AB91342C-34C4-4480-A8B1-2E795DDF833E}" srcId="{BDFC108B-8E16-4581-9C75-A2960123646E}" destId="{649181C7-2E59-43D5-838E-B4C59B97D835}" srcOrd="4" destOrd="0" parTransId="{9956BBAF-88ED-4E81-8CD5-021B377C8269}" sibTransId="{0F2140F4-479E-4A73-8EE1-80A0FA1EA1DA}"/>
    <dgm:cxn modelId="{AD77A730-6B49-49FF-A215-F2D8DE44A6C3}" srcId="{31D32706-B6E8-4DD8-8B8D-8A2A89CA1417}" destId="{E46FA306-A642-48A5-96FE-EDB6B2DC0397}" srcOrd="1" destOrd="0" parTransId="{ABA0C92B-AB22-4F88-A89C-E02A26BB3FCD}" sibTransId="{ECB2A304-384A-4919-8F52-EEEB178956CC}"/>
    <dgm:cxn modelId="{2CFC1C39-7AE1-4357-B092-598FC35E140F}" type="presOf" srcId="{94319195-A086-4A06-ADCF-8AE4359FF63A}" destId="{3D9F13F3-E507-420B-B0F3-88842881BD9D}" srcOrd="0" destOrd="1" presId="urn:microsoft.com/office/officeart/2005/8/layout/hList1"/>
    <dgm:cxn modelId="{CEC23439-0AA7-44DE-B47B-FD6DFA885B30}" srcId="{31D32706-B6E8-4DD8-8B8D-8A2A89CA1417}" destId="{E28DFC5D-32BC-4EEF-8646-25C0058AA9D4}" srcOrd="2" destOrd="0" parTransId="{BE313DA8-DE0C-4807-817C-F4C8251F7DB7}" sibTransId="{BBE4DA69-532E-454E-9A04-91A2286FBE95}"/>
    <dgm:cxn modelId="{8B4A7E47-C16B-4248-8F49-C304F977299A}" srcId="{5EF29F17-3E18-47C8-A32A-A983498A794E}" destId="{31D32706-B6E8-4DD8-8B8D-8A2A89CA1417}" srcOrd="2" destOrd="0" parTransId="{1F6CC8AD-C75C-4A32-9C5D-ACD7537010A4}" sibTransId="{D16C80EA-76A6-4F55-86AA-DF9F4E323CD0}"/>
    <dgm:cxn modelId="{C6C2F15D-99EA-4D82-95D0-377DE0E5EC1C}" type="presOf" srcId="{A4007BF4-7CCD-457A-AE54-F8E2E8ABA927}" destId="{3D9F13F3-E507-420B-B0F3-88842881BD9D}" srcOrd="0" destOrd="3" presId="urn:microsoft.com/office/officeart/2005/8/layout/hList1"/>
    <dgm:cxn modelId="{9E3FAA5E-83C4-4E38-91AB-F491AE4F43FE}" srcId="{BDFC108B-8E16-4581-9C75-A2960123646E}" destId="{1EBED1DD-DEE8-44AD-A67F-FC9B33CF31C4}" srcOrd="0" destOrd="0" parTransId="{A024318C-388C-4292-A941-4F00C28C8F55}" sibTransId="{BC002FB1-8D1A-4D06-945E-4BFE9169B80F}"/>
    <dgm:cxn modelId="{363EEE6E-D70D-4FCB-BC01-4A0DA7906553}" type="presOf" srcId="{E28DFC5D-32BC-4EEF-8646-25C0058AA9D4}" destId="{A5DE0AAB-6F16-425F-8C0B-9D309E98F0E0}" srcOrd="0" destOrd="2" presId="urn:microsoft.com/office/officeart/2005/8/layout/hList1"/>
    <dgm:cxn modelId="{2D9E0F7B-7F79-4696-BBD3-22F45425D854}" type="presOf" srcId="{BDFC108B-8E16-4581-9C75-A2960123646E}" destId="{072116D5-9B18-437A-862F-44599F5F013D}" srcOrd="0" destOrd="0" presId="urn:microsoft.com/office/officeart/2005/8/layout/hList1"/>
    <dgm:cxn modelId="{5E7F7B99-84A9-474A-AC44-D0093C4DE364}" type="presOf" srcId="{31D32706-B6E8-4DD8-8B8D-8A2A89CA1417}" destId="{2B3C36F1-30BB-4FE5-A7A8-37E7AEA01B06}" srcOrd="0" destOrd="0" presId="urn:microsoft.com/office/officeart/2005/8/layout/hList1"/>
    <dgm:cxn modelId="{48631CB5-89F6-43B6-8697-6091ED858906}" srcId="{0E18FB8A-386C-4F18-826F-32B07DC76D99}" destId="{F4EB751C-C987-43CE-9EF5-F9B5580E1A8D}" srcOrd="2" destOrd="0" parTransId="{657C573D-F60C-4287-B637-7E61C69CDB24}" sibTransId="{376F34AC-5F78-455F-AA24-31F2D04C3639}"/>
    <dgm:cxn modelId="{402074C2-CAE7-4DD2-A87A-473A20FAF109}" type="presOf" srcId="{0E18FB8A-386C-4F18-826F-32B07DC76D99}" destId="{0FF2FDF4-8375-48FF-993C-5972129D2C91}" srcOrd="0" destOrd="0" presId="urn:microsoft.com/office/officeart/2005/8/layout/hList1"/>
    <dgm:cxn modelId="{9D8B58C7-E54A-40FE-A43F-CFC4A36E0B92}" type="presOf" srcId="{F4EB751C-C987-43CE-9EF5-F9B5580E1A8D}" destId="{175D0F81-2B2B-4248-81E2-46B745DD6579}" srcOrd="0" destOrd="2" presId="urn:microsoft.com/office/officeart/2005/8/layout/hList1"/>
    <dgm:cxn modelId="{308513CA-F680-4F5A-B4E7-82E8446E80F2}" type="presOf" srcId="{5EF29F17-3E18-47C8-A32A-A983498A794E}" destId="{C772BE5F-8A7C-480C-9105-E02F2B811C27}" srcOrd="0" destOrd="0" presId="urn:microsoft.com/office/officeart/2005/8/layout/hList1"/>
    <dgm:cxn modelId="{A598CBD1-9595-479D-A495-873D42489166}" srcId="{BDFC108B-8E16-4581-9C75-A2960123646E}" destId="{A4007BF4-7CCD-457A-AE54-F8E2E8ABA927}" srcOrd="3" destOrd="0" parTransId="{15DE64A4-57AB-4A43-AE8D-1DEB6BF935CF}" sibTransId="{CE7D34F5-A807-4926-A346-6CCC82A02BEF}"/>
    <dgm:cxn modelId="{FBB923DD-90D0-43B8-9FBE-507708686BF2}" type="presOf" srcId="{E46FA306-A642-48A5-96FE-EDB6B2DC0397}" destId="{A5DE0AAB-6F16-425F-8C0B-9D309E98F0E0}" srcOrd="0" destOrd="1" presId="urn:microsoft.com/office/officeart/2005/8/layout/hList1"/>
    <dgm:cxn modelId="{9DD89AE0-F24C-486E-A397-0325DB144CD5}" type="presOf" srcId="{8B3A287B-5C9F-4ED0-9ACB-8F7658AAAE8D}" destId="{A5DE0AAB-6F16-425F-8C0B-9D309E98F0E0}" srcOrd="0" destOrd="0" presId="urn:microsoft.com/office/officeart/2005/8/layout/hList1"/>
    <dgm:cxn modelId="{9833B6E4-1B0B-4BC7-BA2A-44C1EA8F330F}" srcId="{5EF29F17-3E18-47C8-A32A-A983498A794E}" destId="{BDFC108B-8E16-4581-9C75-A2960123646E}" srcOrd="1" destOrd="0" parTransId="{9553CC2A-1322-476D-AF19-0D3A893136DF}" sibTransId="{A7ADD2A7-2DE0-4F72-9FD9-9B122774B907}"/>
    <dgm:cxn modelId="{D4DB5EE7-F011-441C-A0E7-BC3FAAB65209}" srcId="{0E18FB8A-386C-4F18-826F-32B07DC76D99}" destId="{63480EED-CE5B-479E-8AC9-B114C8A19363}" srcOrd="0" destOrd="0" parTransId="{C3FF36F2-F11C-4751-A986-BF1D6001631F}" sibTransId="{D86FD303-1916-4B14-BAF3-8774E92AA676}"/>
    <dgm:cxn modelId="{0AC06AE8-29A4-4DB1-BF65-4BC031C18C9E}" srcId="{5EF29F17-3E18-47C8-A32A-A983498A794E}" destId="{0E18FB8A-386C-4F18-826F-32B07DC76D99}" srcOrd="0" destOrd="0" parTransId="{0C6EBC17-DD8F-4D50-8DCC-5EA6AC717EB7}" sibTransId="{00226B79-C0DE-428E-B197-D6E62DA8FF06}"/>
    <dgm:cxn modelId="{C798A2EC-852C-4D6D-A668-A5DE1D74E46F}" type="presOf" srcId="{D0609F9E-A087-4847-922F-F35D5B548133}" destId="{175D0F81-2B2B-4248-81E2-46B745DD6579}" srcOrd="0" destOrd="1" presId="urn:microsoft.com/office/officeart/2005/8/layout/hList1"/>
    <dgm:cxn modelId="{C80A01F5-99B2-4F30-98D9-2A9EC5C717AB}" type="presOf" srcId="{63480EED-CE5B-479E-8AC9-B114C8A19363}" destId="{175D0F81-2B2B-4248-81E2-46B745DD6579}" srcOrd="0" destOrd="0" presId="urn:microsoft.com/office/officeart/2005/8/layout/hList1"/>
    <dgm:cxn modelId="{BF99B6F5-7C21-40E6-9EA3-A4E2722A2A94}" type="presOf" srcId="{7BB8D899-E087-4A31-9C0C-17B843D3A2A8}" destId="{3D9F13F3-E507-420B-B0F3-88842881BD9D}" srcOrd="0" destOrd="2" presId="urn:microsoft.com/office/officeart/2005/8/layout/hList1"/>
    <dgm:cxn modelId="{B5241CF6-FCBD-464C-B4F3-CBE97945A31F}" srcId="{BDFC108B-8E16-4581-9C75-A2960123646E}" destId="{94319195-A086-4A06-ADCF-8AE4359FF63A}" srcOrd="1" destOrd="0" parTransId="{E4C33D8F-0287-4348-8076-27AE5E494215}" sibTransId="{B8849D07-80C1-4CBC-BDFB-7FCE9901EA02}"/>
    <dgm:cxn modelId="{4CB87E11-DA5D-478D-B274-A2BA6E66966A}" type="presParOf" srcId="{C772BE5F-8A7C-480C-9105-E02F2B811C27}" destId="{B7B3506A-DBF5-460C-8D66-45A54D2107E3}" srcOrd="0" destOrd="0" presId="urn:microsoft.com/office/officeart/2005/8/layout/hList1"/>
    <dgm:cxn modelId="{5CFE338F-D3C6-46D7-BB1E-78981D39AB76}" type="presParOf" srcId="{B7B3506A-DBF5-460C-8D66-45A54D2107E3}" destId="{0FF2FDF4-8375-48FF-993C-5972129D2C91}" srcOrd="0" destOrd="0" presId="urn:microsoft.com/office/officeart/2005/8/layout/hList1"/>
    <dgm:cxn modelId="{18269159-A033-44CC-93C5-D917EB20493E}" type="presParOf" srcId="{B7B3506A-DBF5-460C-8D66-45A54D2107E3}" destId="{175D0F81-2B2B-4248-81E2-46B745DD6579}" srcOrd="1" destOrd="0" presId="urn:microsoft.com/office/officeart/2005/8/layout/hList1"/>
    <dgm:cxn modelId="{500218EB-7363-4BCC-ADE0-44DB4FB19576}" type="presParOf" srcId="{C772BE5F-8A7C-480C-9105-E02F2B811C27}" destId="{108FBD8E-1223-4BED-BCB3-D9AAD27F4327}" srcOrd="1" destOrd="0" presId="urn:microsoft.com/office/officeart/2005/8/layout/hList1"/>
    <dgm:cxn modelId="{3A26F521-4F44-44EA-B822-BA1CF8CE2FCD}" type="presParOf" srcId="{C772BE5F-8A7C-480C-9105-E02F2B811C27}" destId="{0EF04530-1ADE-47AD-BF64-3965E3DADB4E}" srcOrd="2" destOrd="0" presId="urn:microsoft.com/office/officeart/2005/8/layout/hList1"/>
    <dgm:cxn modelId="{C417EA96-47CF-42BA-BEEF-C36296176FC6}" type="presParOf" srcId="{0EF04530-1ADE-47AD-BF64-3965E3DADB4E}" destId="{072116D5-9B18-437A-862F-44599F5F013D}" srcOrd="0" destOrd="0" presId="urn:microsoft.com/office/officeart/2005/8/layout/hList1"/>
    <dgm:cxn modelId="{82DB8178-0055-492F-B129-67296AB5A50F}" type="presParOf" srcId="{0EF04530-1ADE-47AD-BF64-3965E3DADB4E}" destId="{3D9F13F3-E507-420B-B0F3-88842881BD9D}" srcOrd="1" destOrd="0" presId="urn:microsoft.com/office/officeart/2005/8/layout/hList1"/>
    <dgm:cxn modelId="{E33C5D6A-454D-4739-8139-07081310B424}" type="presParOf" srcId="{C772BE5F-8A7C-480C-9105-E02F2B811C27}" destId="{2F9A28F1-30CB-41D1-9A1A-75F0DC4B4E17}" srcOrd="3" destOrd="0" presId="urn:microsoft.com/office/officeart/2005/8/layout/hList1"/>
    <dgm:cxn modelId="{9DB7D7D8-DEB2-4A4A-B462-B962283489BB}" type="presParOf" srcId="{C772BE5F-8A7C-480C-9105-E02F2B811C27}" destId="{58221D9C-D35A-4155-BB5E-847042089037}" srcOrd="4" destOrd="0" presId="urn:microsoft.com/office/officeart/2005/8/layout/hList1"/>
    <dgm:cxn modelId="{E4C467B9-E186-4F2D-9F93-CA0DA8C565B3}" type="presParOf" srcId="{58221D9C-D35A-4155-BB5E-847042089037}" destId="{2B3C36F1-30BB-4FE5-A7A8-37E7AEA01B06}" srcOrd="0" destOrd="0" presId="urn:microsoft.com/office/officeart/2005/8/layout/hList1"/>
    <dgm:cxn modelId="{9BCE2A87-1435-4844-B218-E932327A225E}" type="presParOf" srcId="{58221D9C-D35A-4155-BB5E-847042089037}" destId="{A5DE0AAB-6F16-425F-8C0B-9D309E98F0E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632D8D-DE34-49F7-8CEC-AE07D2E695FE}"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5EDFBF79-567E-4F36-9714-EFCAA6FB48A3}">
      <dgm:prSet phldrT="[Text]"/>
      <dgm:spPr/>
      <dgm:t>
        <a:bodyPr/>
        <a:lstStyle/>
        <a:p>
          <a:r>
            <a:rPr lang="en-US" dirty="0"/>
            <a:t>1. Desire to get a research degree along with its consequential benefits</a:t>
          </a:r>
        </a:p>
      </dgm:t>
    </dgm:pt>
    <dgm:pt modelId="{27725585-672E-4ED3-81E9-A9FAEAA763A8}" type="parTrans" cxnId="{8DB024BE-A33E-4A13-8FB6-D0D52E0CA355}">
      <dgm:prSet/>
      <dgm:spPr/>
      <dgm:t>
        <a:bodyPr/>
        <a:lstStyle/>
        <a:p>
          <a:endParaRPr lang="en-US"/>
        </a:p>
      </dgm:t>
    </dgm:pt>
    <dgm:pt modelId="{69638B03-1B0D-4D9F-B246-762CBB4B1613}" type="sibTrans" cxnId="{8DB024BE-A33E-4A13-8FB6-D0D52E0CA355}">
      <dgm:prSet/>
      <dgm:spPr/>
      <dgm:t>
        <a:bodyPr/>
        <a:lstStyle/>
        <a:p>
          <a:endParaRPr lang="en-US"/>
        </a:p>
      </dgm:t>
    </dgm:pt>
    <dgm:pt modelId="{0EC89F91-A328-4460-8F98-7A97A640AC97}">
      <dgm:prSet phldrT="[Text]"/>
      <dgm:spPr/>
      <dgm:t>
        <a:bodyPr/>
        <a:lstStyle/>
        <a:p>
          <a:r>
            <a:rPr lang="en-US"/>
            <a:t>2. Desire to face the challenge in solving the unsolved problems</a:t>
          </a:r>
          <a:endParaRPr lang="en-US" dirty="0"/>
        </a:p>
      </dgm:t>
    </dgm:pt>
    <dgm:pt modelId="{410E6AC1-F169-44F2-AAEC-7C100D444201}" type="parTrans" cxnId="{3B88C6A5-4219-4D68-9A8D-77F30961ACD5}">
      <dgm:prSet/>
      <dgm:spPr/>
      <dgm:t>
        <a:bodyPr/>
        <a:lstStyle/>
        <a:p>
          <a:endParaRPr lang="en-US"/>
        </a:p>
      </dgm:t>
    </dgm:pt>
    <dgm:pt modelId="{BCC4B4D8-BFA4-404D-A7D0-3D4EFBEBCF90}" type="sibTrans" cxnId="{3B88C6A5-4219-4D68-9A8D-77F30961ACD5}">
      <dgm:prSet/>
      <dgm:spPr/>
      <dgm:t>
        <a:bodyPr/>
        <a:lstStyle/>
        <a:p>
          <a:endParaRPr lang="en-US"/>
        </a:p>
      </dgm:t>
    </dgm:pt>
    <dgm:pt modelId="{DB083F3E-48A1-434B-A0B2-B5714F932767}">
      <dgm:prSet phldrT="[Text]"/>
      <dgm:spPr/>
      <dgm:t>
        <a:bodyPr/>
        <a:lstStyle/>
        <a:p>
          <a:r>
            <a:rPr lang="en-US"/>
            <a:t>3. Desire to get intellectual joy of doing some creative work</a:t>
          </a:r>
          <a:endParaRPr lang="en-US" dirty="0"/>
        </a:p>
      </dgm:t>
    </dgm:pt>
    <dgm:pt modelId="{DC200E58-1107-4F0B-97AA-B2D5FD748914}" type="parTrans" cxnId="{4E043208-026C-466F-84AB-9F6B6A36F0C2}">
      <dgm:prSet/>
      <dgm:spPr/>
      <dgm:t>
        <a:bodyPr/>
        <a:lstStyle/>
        <a:p>
          <a:endParaRPr lang="en-US"/>
        </a:p>
      </dgm:t>
    </dgm:pt>
    <dgm:pt modelId="{E1112EF9-B849-4591-AC18-02E69A600D60}" type="sibTrans" cxnId="{4E043208-026C-466F-84AB-9F6B6A36F0C2}">
      <dgm:prSet/>
      <dgm:spPr/>
      <dgm:t>
        <a:bodyPr/>
        <a:lstStyle/>
        <a:p>
          <a:endParaRPr lang="en-US"/>
        </a:p>
      </dgm:t>
    </dgm:pt>
    <dgm:pt modelId="{D5548973-0EBA-44CA-AC67-1E843A1A7191}">
      <dgm:prSet phldrT="[Text]"/>
      <dgm:spPr/>
      <dgm:t>
        <a:bodyPr/>
        <a:lstStyle/>
        <a:p>
          <a:r>
            <a:rPr lang="en-US"/>
            <a:t>4. Desire to be of service to society </a:t>
          </a:r>
          <a:endParaRPr lang="en-US" dirty="0"/>
        </a:p>
      </dgm:t>
    </dgm:pt>
    <dgm:pt modelId="{3A406BE6-D899-4984-B25F-FDDA6B582624}" type="parTrans" cxnId="{9A35D272-67B3-4B3B-8FE8-80FD0D20753B}">
      <dgm:prSet/>
      <dgm:spPr/>
      <dgm:t>
        <a:bodyPr/>
        <a:lstStyle/>
        <a:p>
          <a:endParaRPr lang="en-US"/>
        </a:p>
      </dgm:t>
    </dgm:pt>
    <dgm:pt modelId="{4F32415F-12D4-41B4-B5FE-774A8A7D9746}" type="sibTrans" cxnId="{9A35D272-67B3-4B3B-8FE8-80FD0D20753B}">
      <dgm:prSet/>
      <dgm:spPr/>
      <dgm:t>
        <a:bodyPr/>
        <a:lstStyle/>
        <a:p>
          <a:endParaRPr lang="en-US"/>
        </a:p>
      </dgm:t>
    </dgm:pt>
    <dgm:pt modelId="{A32AB1E5-A2B6-4E16-B075-DDAC2D80621E}">
      <dgm:prSet phldrT="[Text]"/>
      <dgm:spPr/>
      <dgm:t>
        <a:bodyPr/>
        <a:lstStyle/>
        <a:p>
          <a:r>
            <a:rPr lang="en-US"/>
            <a:t>5. Desire to get respectability </a:t>
          </a:r>
          <a:endParaRPr lang="en-US" dirty="0"/>
        </a:p>
      </dgm:t>
    </dgm:pt>
    <dgm:pt modelId="{0F8A2960-40ED-4A17-B216-30D948DEDF02}" type="parTrans" cxnId="{02FA1CB7-817F-49D8-94A1-87478F399E54}">
      <dgm:prSet/>
      <dgm:spPr/>
      <dgm:t>
        <a:bodyPr/>
        <a:lstStyle/>
        <a:p>
          <a:endParaRPr lang="en-US"/>
        </a:p>
      </dgm:t>
    </dgm:pt>
    <dgm:pt modelId="{EC7FE914-E7CA-4193-830F-6309857C1353}" type="sibTrans" cxnId="{02FA1CB7-817F-49D8-94A1-87478F399E54}">
      <dgm:prSet/>
      <dgm:spPr/>
      <dgm:t>
        <a:bodyPr/>
        <a:lstStyle/>
        <a:p>
          <a:endParaRPr lang="en-US"/>
        </a:p>
      </dgm:t>
    </dgm:pt>
    <dgm:pt modelId="{BD96A9B8-7A5B-412E-94DD-8883FC77A18D}" type="pres">
      <dgm:prSet presAssocID="{40632D8D-DE34-49F7-8CEC-AE07D2E695FE}" presName="Name0" presStyleCnt="0">
        <dgm:presLayoutVars>
          <dgm:chMax val="7"/>
          <dgm:chPref val="7"/>
          <dgm:dir/>
        </dgm:presLayoutVars>
      </dgm:prSet>
      <dgm:spPr/>
    </dgm:pt>
    <dgm:pt modelId="{8DB3E90B-AD66-401B-BAD4-2028294D6E4F}" type="pres">
      <dgm:prSet presAssocID="{40632D8D-DE34-49F7-8CEC-AE07D2E695FE}" presName="Name1" presStyleCnt="0"/>
      <dgm:spPr/>
    </dgm:pt>
    <dgm:pt modelId="{489F7891-1B64-4461-AFE3-1D88973181A7}" type="pres">
      <dgm:prSet presAssocID="{40632D8D-DE34-49F7-8CEC-AE07D2E695FE}" presName="cycle" presStyleCnt="0"/>
      <dgm:spPr/>
    </dgm:pt>
    <dgm:pt modelId="{24E555E0-1417-460E-BC4A-C72928971E32}" type="pres">
      <dgm:prSet presAssocID="{40632D8D-DE34-49F7-8CEC-AE07D2E695FE}" presName="srcNode" presStyleLbl="node1" presStyleIdx="0" presStyleCnt="5"/>
      <dgm:spPr/>
    </dgm:pt>
    <dgm:pt modelId="{E40C2B65-1DD1-4011-8819-4B3418619930}" type="pres">
      <dgm:prSet presAssocID="{40632D8D-DE34-49F7-8CEC-AE07D2E695FE}" presName="conn" presStyleLbl="parChTrans1D2" presStyleIdx="0" presStyleCnt="1"/>
      <dgm:spPr/>
    </dgm:pt>
    <dgm:pt modelId="{76D95492-FACF-43FF-AB7A-E01CE76087F4}" type="pres">
      <dgm:prSet presAssocID="{40632D8D-DE34-49F7-8CEC-AE07D2E695FE}" presName="extraNode" presStyleLbl="node1" presStyleIdx="0" presStyleCnt="5"/>
      <dgm:spPr/>
    </dgm:pt>
    <dgm:pt modelId="{F39D7033-21E4-4AAB-8451-3267909830C7}" type="pres">
      <dgm:prSet presAssocID="{40632D8D-DE34-49F7-8CEC-AE07D2E695FE}" presName="dstNode" presStyleLbl="node1" presStyleIdx="0" presStyleCnt="5"/>
      <dgm:spPr/>
    </dgm:pt>
    <dgm:pt modelId="{2A683FFA-F557-4D44-BBC1-95336BB70EDD}" type="pres">
      <dgm:prSet presAssocID="{5EDFBF79-567E-4F36-9714-EFCAA6FB48A3}" presName="text_1" presStyleLbl="node1" presStyleIdx="0" presStyleCnt="5">
        <dgm:presLayoutVars>
          <dgm:bulletEnabled val="1"/>
        </dgm:presLayoutVars>
      </dgm:prSet>
      <dgm:spPr/>
    </dgm:pt>
    <dgm:pt modelId="{7A11B2B9-AF00-4C1F-BDAE-1556D87A4E7B}" type="pres">
      <dgm:prSet presAssocID="{5EDFBF79-567E-4F36-9714-EFCAA6FB48A3}" presName="accent_1" presStyleCnt="0"/>
      <dgm:spPr/>
    </dgm:pt>
    <dgm:pt modelId="{93767666-2468-49B5-9005-7E8208515DBD}" type="pres">
      <dgm:prSet presAssocID="{5EDFBF79-567E-4F36-9714-EFCAA6FB48A3}" presName="accentRepeatNode" presStyleLbl="solidFgAcc1" presStyleIdx="0" presStyleCnt="5"/>
      <dgm:spPr/>
    </dgm:pt>
    <dgm:pt modelId="{84DA96C9-AFB8-4AA6-9C15-986AD6AB24DC}" type="pres">
      <dgm:prSet presAssocID="{0EC89F91-A328-4460-8F98-7A97A640AC97}" presName="text_2" presStyleLbl="node1" presStyleIdx="1" presStyleCnt="5">
        <dgm:presLayoutVars>
          <dgm:bulletEnabled val="1"/>
        </dgm:presLayoutVars>
      </dgm:prSet>
      <dgm:spPr/>
    </dgm:pt>
    <dgm:pt modelId="{9106ACC4-1739-4933-ABCB-83BF24300B34}" type="pres">
      <dgm:prSet presAssocID="{0EC89F91-A328-4460-8F98-7A97A640AC97}" presName="accent_2" presStyleCnt="0"/>
      <dgm:spPr/>
    </dgm:pt>
    <dgm:pt modelId="{33DE1B7D-48C1-49F5-A01F-88DE62AE0AB7}" type="pres">
      <dgm:prSet presAssocID="{0EC89F91-A328-4460-8F98-7A97A640AC97}" presName="accentRepeatNode" presStyleLbl="solidFgAcc1" presStyleIdx="1" presStyleCnt="5"/>
      <dgm:spPr/>
    </dgm:pt>
    <dgm:pt modelId="{B5394BA4-09D0-449E-A9AB-D24259684FDA}" type="pres">
      <dgm:prSet presAssocID="{DB083F3E-48A1-434B-A0B2-B5714F932767}" presName="text_3" presStyleLbl="node1" presStyleIdx="2" presStyleCnt="5">
        <dgm:presLayoutVars>
          <dgm:bulletEnabled val="1"/>
        </dgm:presLayoutVars>
      </dgm:prSet>
      <dgm:spPr/>
    </dgm:pt>
    <dgm:pt modelId="{F7CA213C-A6CD-441D-89D8-85BE328E4753}" type="pres">
      <dgm:prSet presAssocID="{DB083F3E-48A1-434B-A0B2-B5714F932767}" presName="accent_3" presStyleCnt="0"/>
      <dgm:spPr/>
    </dgm:pt>
    <dgm:pt modelId="{84B1BC3E-71AE-4228-BE52-C6F688C9C645}" type="pres">
      <dgm:prSet presAssocID="{DB083F3E-48A1-434B-A0B2-B5714F932767}" presName="accentRepeatNode" presStyleLbl="solidFgAcc1" presStyleIdx="2" presStyleCnt="5"/>
      <dgm:spPr/>
    </dgm:pt>
    <dgm:pt modelId="{EB818B51-2FE7-4C0A-987B-86E58331B501}" type="pres">
      <dgm:prSet presAssocID="{D5548973-0EBA-44CA-AC67-1E843A1A7191}" presName="text_4" presStyleLbl="node1" presStyleIdx="3" presStyleCnt="5">
        <dgm:presLayoutVars>
          <dgm:bulletEnabled val="1"/>
        </dgm:presLayoutVars>
      </dgm:prSet>
      <dgm:spPr/>
    </dgm:pt>
    <dgm:pt modelId="{558ABCE4-1BA9-4CE4-83D5-359665AD143B}" type="pres">
      <dgm:prSet presAssocID="{D5548973-0EBA-44CA-AC67-1E843A1A7191}" presName="accent_4" presStyleCnt="0"/>
      <dgm:spPr/>
    </dgm:pt>
    <dgm:pt modelId="{A43B4D0D-0171-4FF2-8384-A71152F7D11E}" type="pres">
      <dgm:prSet presAssocID="{D5548973-0EBA-44CA-AC67-1E843A1A7191}" presName="accentRepeatNode" presStyleLbl="solidFgAcc1" presStyleIdx="3" presStyleCnt="5"/>
      <dgm:spPr/>
    </dgm:pt>
    <dgm:pt modelId="{4504F781-DC3D-4FA1-8C69-289CAC5F7584}" type="pres">
      <dgm:prSet presAssocID="{A32AB1E5-A2B6-4E16-B075-DDAC2D80621E}" presName="text_5" presStyleLbl="node1" presStyleIdx="4" presStyleCnt="5">
        <dgm:presLayoutVars>
          <dgm:bulletEnabled val="1"/>
        </dgm:presLayoutVars>
      </dgm:prSet>
      <dgm:spPr/>
    </dgm:pt>
    <dgm:pt modelId="{BF08A78D-B1FD-43ED-9323-1E938587B0E9}" type="pres">
      <dgm:prSet presAssocID="{A32AB1E5-A2B6-4E16-B075-DDAC2D80621E}" presName="accent_5" presStyleCnt="0"/>
      <dgm:spPr/>
    </dgm:pt>
    <dgm:pt modelId="{D62342E9-3E35-4181-9F87-573808D19C39}" type="pres">
      <dgm:prSet presAssocID="{A32AB1E5-A2B6-4E16-B075-DDAC2D80621E}" presName="accentRepeatNode" presStyleLbl="solidFgAcc1" presStyleIdx="4" presStyleCnt="5"/>
      <dgm:spPr/>
    </dgm:pt>
  </dgm:ptLst>
  <dgm:cxnLst>
    <dgm:cxn modelId="{928C1A01-EDAF-44EB-88D0-A3F161811522}" type="presOf" srcId="{A32AB1E5-A2B6-4E16-B075-DDAC2D80621E}" destId="{4504F781-DC3D-4FA1-8C69-289CAC5F7584}" srcOrd="0" destOrd="0" presId="urn:microsoft.com/office/officeart/2008/layout/VerticalCurvedList"/>
    <dgm:cxn modelId="{4E043208-026C-466F-84AB-9F6B6A36F0C2}" srcId="{40632D8D-DE34-49F7-8CEC-AE07D2E695FE}" destId="{DB083F3E-48A1-434B-A0B2-B5714F932767}" srcOrd="2" destOrd="0" parTransId="{DC200E58-1107-4F0B-97AA-B2D5FD748914}" sibTransId="{E1112EF9-B849-4591-AC18-02E69A600D60}"/>
    <dgm:cxn modelId="{A1C7DB32-0CEC-4534-867B-AA92F591ACC1}" type="presOf" srcId="{DB083F3E-48A1-434B-A0B2-B5714F932767}" destId="{B5394BA4-09D0-449E-A9AB-D24259684FDA}" srcOrd="0" destOrd="0" presId="urn:microsoft.com/office/officeart/2008/layout/VerticalCurvedList"/>
    <dgm:cxn modelId="{CED36155-3478-4F09-A841-8C63BA856239}" type="presOf" srcId="{69638B03-1B0D-4D9F-B246-762CBB4B1613}" destId="{E40C2B65-1DD1-4011-8819-4B3418619930}" srcOrd="0" destOrd="0" presId="urn:microsoft.com/office/officeart/2008/layout/VerticalCurvedList"/>
    <dgm:cxn modelId="{9A35D272-67B3-4B3B-8FE8-80FD0D20753B}" srcId="{40632D8D-DE34-49F7-8CEC-AE07D2E695FE}" destId="{D5548973-0EBA-44CA-AC67-1E843A1A7191}" srcOrd="3" destOrd="0" parTransId="{3A406BE6-D899-4984-B25F-FDDA6B582624}" sibTransId="{4F32415F-12D4-41B4-B5FE-774A8A7D9746}"/>
    <dgm:cxn modelId="{0F89A684-A0C0-4181-913B-4A0891BE3CEE}" type="presOf" srcId="{40632D8D-DE34-49F7-8CEC-AE07D2E695FE}" destId="{BD96A9B8-7A5B-412E-94DD-8883FC77A18D}" srcOrd="0" destOrd="0" presId="urn:microsoft.com/office/officeart/2008/layout/VerticalCurvedList"/>
    <dgm:cxn modelId="{72AA5891-1F39-49DD-835B-4541FB47D867}" type="presOf" srcId="{D5548973-0EBA-44CA-AC67-1E843A1A7191}" destId="{EB818B51-2FE7-4C0A-987B-86E58331B501}" srcOrd="0" destOrd="0" presId="urn:microsoft.com/office/officeart/2008/layout/VerticalCurvedList"/>
    <dgm:cxn modelId="{3B88C6A5-4219-4D68-9A8D-77F30961ACD5}" srcId="{40632D8D-DE34-49F7-8CEC-AE07D2E695FE}" destId="{0EC89F91-A328-4460-8F98-7A97A640AC97}" srcOrd="1" destOrd="0" parTransId="{410E6AC1-F169-44F2-AAEC-7C100D444201}" sibTransId="{BCC4B4D8-BFA4-404D-A7D0-3D4EFBEBCF90}"/>
    <dgm:cxn modelId="{02FA1CB7-817F-49D8-94A1-87478F399E54}" srcId="{40632D8D-DE34-49F7-8CEC-AE07D2E695FE}" destId="{A32AB1E5-A2B6-4E16-B075-DDAC2D80621E}" srcOrd="4" destOrd="0" parTransId="{0F8A2960-40ED-4A17-B216-30D948DEDF02}" sibTransId="{EC7FE914-E7CA-4193-830F-6309857C1353}"/>
    <dgm:cxn modelId="{BF530DBE-AC90-46E5-AB48-50D20E44E192}" type="presOf" srcId="{5EDFBF79-567E-4F36-9714-EFCAA6FB48A3}" destId="{2A683FFA-F557-4D44-BBC1-95336BB70EDD}" srcOrd="0" destOrd="0" presId="urn:microsoft.com/office/officeart/2008/layout/VerticalCurvedList"/>
    <dgm:cxn modelId="{8DB024BE-A33E-4A13-8FB6-D0D52E0CA355}" srcId="{40632D8D-DE34-49F7-8CEC-AE07D2E695FE}" destId="{5EDFBF79-567E-4F36-9714-EFCAA6FB48A3}" srcOrd="0" destOrd="0" parTransId="{27725585-672E-4ED3-81E9-A9FAEAA763A8}" sibTransId="{69638B03-1B0D-4D9F-B246-762CBB4B1613}"/>
    <dgm:cxn modelId="{25C01AEE-0357-4399-AF5E-8C23CB79CF3D}" type="presOf" srcId="{0EC89F91-A328-4460-8F98-7A97A640AC97}" destId="{84DA96C9-AFB8-4AA6-9C15-986AD6AB24DC}" srcOrd="0" destOrd="0" presId="urn:microsoft.com/office/officeart/2008/layout/VerticalCurvedList"/>
    <dgm:cxn modelId="{CE97205B-2293-40D2-9DB6-4E214E168C58}" type="presParOf" srcId="{BD96A9B8-7A5B-412E-94DD-8883FC77A18D}" destId="{8DB3E90B-AD66-401B-BAD4-2028294D6E4F}" srcOrd="0" destOrd="0" presId="urn:microsoft.com/office/officeart/2008/layout/VerticalCurvedList"/>
    <dgm:cxn modelId="{FAB5CA48-C06A-466C-8AFE-56768C865513}" type="presParOf" srcId="{8DB3E90B-AD66-401B-BAD4-2028294D6E4F}" destId="{489F7891-1B64-4461-AFE3-1D88973181A7}" srcOrd="0" destOrd="0" presId="urn:microsoft.com/office/officeart/2008/layout/VerticalCurvedList"/>
    <dgm:cxn modelId="{A2CBD4EB-B089-4E8F-8E8B-DE99B758CBD0}" type="presParOf" srcId="{489F7891-1B64-4461-AFE3-1D88973181A7}" destId="{24E555E0-1417-460E-BC4A-C72928971E32}" srcOrd="0" destOrd="0" presId="urn:microsoft.com/office/officeart/2008/layout/VerticalCurvedList"/>
    <dgm:cxn modelId="{71A3E5AF-8AA1-40A4-98D6-7EF8316757A7}" type="presParOf" srcId="{489F7891-1B64-4461-AFE3-1D88973181A7}" destId="{E40C2B65-1DD1-4011-8819-4B3418619930}" srcOrd="1" destOrd="0" presId="urn:microsoft.com/office/officeart/2008/layout/VerticalCurvedList"/>
    <dgm:cxn modelId="{2431B88C-E2A2-4983-90EC-193A5D468AD8}" type="presParOf" srcId="{489F7891-1B64-4461-AFE3-1D88973181A7}" destId="{76D95492-FACF-43FF-AB7A-E01CE76087F4}" srcOrd="2" destOrd="0" presId="urn:microsoft.com/office/officeart/2008/layout/VerticalCurvedList"/>
    <dgm:cxn modelId="{F6E7B905-60DF-4147-80DB-C6973CDB30C8}" type="presParOf" srcId="{489F7891-1B64-4461-AFE3-1D88973181A7}" destId="{F39D7033-21E4-4AAB-8451-3267909830C7}" srcOrd="3" destOrd="0" presId="urn:microsoft.com/office/officeart/2008/layout/VerticalCurvedList"/>
    <dgm:cxn modelId="{3D0FB4DC-F63E-4518-9D02-471054E27C11}" type="presParOf" srcId="{8DB3E90B-AD66-401B-BAD4-2028294D6E4F}" destId="{2A683FFA-F557-4D44-BBC1-95336BB70EDD}" srcOrd="1" destOrd="0" presId="urn:microsoft.com/office/officeart/2008/layout/VerticalCurvedList"/>
    <dgm:cxn modelId="{1759B06D-1E15-4581-8563-99E440104E5F}" type="presParOf" srcId="{8DB3E90B-AD66-401B-BAD4-2028294D6E4F}" destId="{7A11B2B9-AF00-4C1F-BDAE-1556D87A4E7B}" srcOrd="2" destOrd="0" presId="urn:microsoft.com/office/officeart/2008/layout/VerticalCurvedList"/>
    <dgm:cxn modelId="{4B83E85D-56BD-4D52-8867-416B82A47260}" type="presParOf" srcId="{7A11B2B9-AF00-4C1F-BDAE-1556D87A4E7B}" destId="{93767666-2468-49B5-9005-7E8208515DBD}" srcOrd="0" destOrd="0" presId="urn:microsoft.com/office/officeart/2008/layout/VerticalCurvedList"/>
    <dgm:cxn modelId="{D26F91E5-89F0-42B7-AC8F-05D0ACE316B9}" type="presParOf" srcId="{8DB3E90B-AD66-401B-BAD4-2028294D6E4F}" destId="{84DA96C9-AFB8-4AA6-9C15-986AD6AB24DC}" srcOrd="3" destOrd="0" presId="urn:microsoft.com/office/officeart/2008/layout/VerticalCurvedList"/>
    <dgm:cxn modelId="{380FF108-EC60-4650-B7ED-D1749B2DC778}" type="presParOf" srcId="{8DB3E90B-AD66-401B-BAD4-2028294D6E4F}" destId="{9106ACC4-1739-4933-ABCB-83BF24300B34}" srcOrd="4" destOrd="0" presId="urn:microsoft.com/office/officeart/2008/layout/VerticalCurvedList"/>
    <dgm:cxn modelId="{BE97320E-568F-44D4-A687-B9035C2A7147}" type="presParOf" srcId="{9106ACC4-1739-4933-ABCB-83BF24300B34}" destId="{33DE1B7D-48C1-49F5-A01F-88DE62AE0AB7}" srcOrd="0" destOrd="0" presId="urn:microsoft.com/office/officeart/2008/layout/VerticalCurvedList"/>
    <dgm:cxn modelId="{A08164F6-C310-405F-BCB5-3941FCD92F1F}" type="presParOf" srcId="{8DB3E90B-AD66-401B-BAD4-2028294D6E4F}" destId="{B5394BA4-09D0-449E-A9AB-D24259684FDA}" srcOrd="5" destOrd="0" presId="urn:microsoft.com/office/officeart/2008/layout/VerticalCurvedList"/>
    <dgm:cxn modelId="{EFE38DDD-8A2C-47CE-9C44-5CB475F4FF63}" type="presParOf" srcId="{8DB3E90B-AD66-401B-BAD4-2028294D6E4F}" destId="{F7CA213C-A6CD-441D-89D8-85BE328E4753}" srcOrd="6" destOrd="0" presId="urn:microsoft.com/office/officeart/2008/layout/VerticalCurvedList"/>
    <dgm:cxn modelId="{1A49C745-CFD1-4051-AEF5-2982365C7CD3}" type="presParOf" srcId="{F7CA213C-A6CD-441D-89D8-85BE328E4753}" destId="{84B1BC3E-71AE-4228-BE52-C6F688C9C645}" srcOrd="0" destOrd="0" presId="urn:microsoft.com/office/officeart/2008/layout/VerticalCurvedList"/>
    <dgm:cxn modelId="{439A929E-A75E-48DF-B531-F4B91E0DA2D8}" type="presParOf" srcId="{8DB3E90B-AD66-401B-BAD4-2028294D6E4F}" destId="{EB818B51-2FE7-4C0A-987B-86E58331B501}" srcOrd="7" destOrd="0" presId="urn:microsoft.com/office/officeart/2008/layout/VerticalCurvedList"/>
    <dgm:cxn modelId="{6D25B44D-396B-4E72-8749-411431D44342}" type="presParOf" srcId="{8DB3E90B-AD66-401B-BAD4-2028294D6E4F}" destId="{558ABCE4-1BA9-4CE4-83D5-359665AD143B}" srcOrd="8" destOrd="0" presId="urn:microsoft.com/office/officeart/2008/layout/VerticalCurvedList"/>
    <dgm:cxn modelId="{064C466A-26D5-4E2C-9485-74C3E810D440}" type="presParOf" srcId="{558ABCE4-1BA9-4CE4-83D5-359665AD143B}" destId="{A43B4D0D-0171-4FF2-8384-A71152F7D11E}" srcOrd="0" destOrd="0" presId="urn:microsoft.com/office/officeart/2008/layout/VerticalCurvedList"/>
    <dgm:cxn modelId="{271978D5-42B6-4692-A198-90A97B5D129E}" type="presParOf" srcId="{8DB3E90B-AD66-401B-BAD4-2028294D6E4F}" destId="{4504F781-DC3D-4FA1-8C69-289CAC5F7584}" srcOrd="9" destOrd="0" presId="urn:microsoft.com/office/officeart/2008/layout/VerticalCurvedList"/>
    <dgm:cxn modelId="{380BF749-1AC6-449E-A4CF-F8384F516AE0}" type="presParOf" srcId="{8DB3E90B-AD66-401B-BAD4-2028294D6E4F}" destId="{BF08A78D-B1FD-43ED-9323-1E938587B0E9}" srcOrd="10" destOrd="0" presId="urn:microsoft.com/office/officeart/2008/layout/VerticalCurvedList"/>
    <dgm:cxn modelId="{3BEFE0E2-AF82-424B-97C4-61CA596D87EA}" type="presParOf" srcId="{BF08A78D-B1FD-43ED-9323-1E938587B0E9}" destId="{D62342E9-3E35-4181-9F87-573808D19C3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E8F402-ACF5-4402-86EB-5C824F6B3707}" type="doc">
      <dgm:prSet loTypeId="urn:microsoft.com/office/officeart/2005/8/layout/cycle5" loCatId="cycle" qsTypeId="urn:microsoft.com/office/officeart/2005/8/quickstyle/3d1" qsCatId="3D" csTypeId="urn:microsoft.com/office/officeart/2005/8/colors/colorful4" csCatId="colorful" phldr="1"/>
      <dgm:spPr/>
      <dgm:t>
        <a:bodyPr/>
        <a:lstStyle/>
        <a:p>
          <a:endParaRPr lang="en-US"/>
        </a:p>
      </dgm:t>
    </dgm:pt>
    <dgm:pt modelId="{26B4069A-2D23-4D15-9610-00338A0ACCED}">
      <dgm:prSet phldrT="[Text]"/>
      <dgm:spPr/>
      <dgm:t>
        <a:bodyPr/>
        <a:lstStyle/>
        <a:p>
          <a:r>
            <a:rPr lang="en-US" dirty="0"/>
            <a:t>Observation</a:t>
          </a:r>
        </a:p>
      </dgm:t>
    </dgm:pt>
    <dgm:pt modelId="{955D07B4-2FFD-45AA-940B-E302399F1682}" type="parTrans" cxnId="{1D940F46-D30F-46C4-B970-4C898FF77A48}">
      <dgm:prSet/>
      <dgm:spPr/>
      <dgm:t>
        <a:bodyPr/>
        <a:lstStyle/>
        <a:p>
          <a:endParaRPr lang="en-US"/>
        </a:p>
      </dgm:t>
    </dgm:pt>
    <dgm:pt modelId="{A409A45A-1581-47B9-B504-DC03C0EF2471}" type="sibTrans" cxnId="{1D940F46-D30F-46C4-B970-4C898FF77A48}">
      <dgm:prSet/>
      <dgm:spPr/>
      <dgm:t>
        <a:bodyPr/>
        <a:lstStyle/>
        <a:p>
          <a:endParaRPr lang="en-US"/>
        </a:p>
      </dgm:t>
    </dgm:pt>
    <dgm:pt modelId="{62012FF1-B2D6-4D6A-8058-A4691D049169}">
      <dgm:prSet phldrT="[Text]"/>
      <dgm:spPr/>
      <dgm:t>
        <a:bodyPr/>
        <a:lstStyle/>
        <a:p>
          <a:r>
            <a:rPr lang="en-US" dirty="0"/>
            <a:t>Induction</a:t>
          </a:r>
        </a:p>
      </dgm:t>
    </dgm:pt>
    <dgm:pt modelId="{F1857CE9-0D7B-49FA-BF83-906A6DE0015E}" type="parTrans" cxnId="{7BACD05C-A8E9-4A52-8005-6355B23A952C}">
      <dgm:prSet/>
      <dgm:spPr/>
      <dgm:t>
        <a:bodyPr/>
        <a:lstStyle/>
        <a:p>
          <a:endParaRPr lang="en-US"/>
        </a:p>
      </dgm:t>
    </dgm:pt>
    <dgm:pt modelId="{87BADAE7-B336-41D4-9166-B66D6CC12BBC}" type="sibTrans" cxnId="{7BACD05C-A8E9-4A52-8005-6355B23A952C}">
      <dgm:prSet/>
      <dgm:spPr/>
      <dgm:t>
        <a:bodyPr/>
        <a:lstStyle/>
        <a:p>
          <a:endParaRPr lang="en-US"/>
        </a:p>
      </dgm:t>
    </dgm:pt>
    <dgm:pt modelId="{2219D060-0CB6-4C52-B6AE-3717A37C299C}">
      <dgm:prSet phldrT="[Text]"/>
      <dgm:spPr/>
      <dgm:t>
        <a:bodyPr/>
        <a:lstStyle/>
        <a:p>
          <a:r>
            <a:rPr lang="en-US" dirty="0"/>
            <a:t>Deduction</a:t>
          </a:r>
        </a:p>
      </dgm:t>
    </dgm:pt>
    <dgm:pt modelId="{A3BF469A-CEB5-4304-A177-54A57D94EB3A}" type="parTrans" cxnId="{72BF4274-B1CB-45CD-A5A6-A63D8B88D027}">
      <dgm:prSet/>
      <dgm:spPr/>
      <dgm:t>
        <a:bodyPr/>
        <a:lstStyle/>
        <a:p>
          <a:endParaRPr lang="en-US"/>
        </a:p>
      </dgm:t>
    </dgm:pt>
    <dgm:pt modelId="{26FC7123-0F03-4CB4-9348-1C1243E6B5FE}" type="sibTrans" cxnId="{72BF4274-B1CB-45CD-A5A6-A63D8B88D027}">
      <dgm:prSet/>
      <dgm:spPr/>
      <dgm:t>
        <a:bodyPr/>
        <a:lstStyle/>
        <a:p>
          <a:endParaRPr lang="en-US"/>
        </a:p>
      </dgm:t>
    </dgm:pt>
    <dgm:pt modelId="{97C7DF7C-4CC9-44BB-B53B-0F45BE5E0F8A}">
      <dgm:prSet phldrT="[Text]"/>
      <dgm:spPr/>
      <dgm:t>
        <a:bodyPr/>
        <a:lstStyle/>
        <a:p>
          <a:r>
            <a:rPr lang="en-US" dirty="0"/>
            <a:t>Testing</a:t>
          </a:r>
        </a:p>
      </dgm:t>
    </dgm:pt>
    <dgm:pt modelId="{419464C8-81CB-458F-BEF4-5060DBA4A8FC}" type="parTrans" cxnId="{FE31D6FE-C39B-4A4A-9607-0D65410814FB}">
      <dgm:prSet/>
      <dgm:spPr/>
      <dgm:t>
        <a:bodyPr/>
        <a:lstStyle/>
        <a:p>
          <a:endParaRPr lang="en-US"/>
        </a:p>
      </dgm:t>
    </dgm:pt>
    <dgm:pt modelId="{31719583-980B-419F-ABC4-3BDF1E0844FD}" type="sibTrans" cxnId="{FE31D6FE-C39B-4A4A-9607-0D65410814FB}">
      <dgm:prSet/>
      <dgm:spPr/>
      <dgm:t>
        <a:bodyPr/>
        <a:lstStyle/>
        <a:p>
          <a:endParaRPr lang="en-US"/>
        </a:p>
      </dgm:t>
    </dgm:pt>
    <dgm:pt modelId="{81BD6A1E-1FE2-48C8-8020-1D8CA1D1E179}">
      <dgm:prSet phldrT="[Text]"/>
      <dgm:spPr/>
      <dgm:t>
        <a:bodyPr/>
        <a:lstStyle/>
        <a:p>
          <a:r>
            <a:rPr lang="en-US" dirty="0"/>
            <a:t>Evaluation</a:t>
          </a:r>
        </a:p>
      </dgm:t>
    </dgm:pt>
    <dgm:pt modelId="{44A3FE37-BEA8-402B-BD19-CCB78A9AAF0E}" type="parTrans" cxnId="{86E84C37-4A23-4F40-B13F-703D5CAA0738}">
      <dgm:prSet/>
      <dgm:spPr/>
      <dgm:t>
        <a:bodyPr/>
        <a:lstStyle/>
        <a:p>
          <a:endParaRPr lang="en-US"/>
        </a:p>
      </dgm:t>
    </dgm:pt>
    <dgm:pt modelId="{3880D4B7-860B-4AAB-931A-05528CB9D1CC}" type="sibTrans" cxnId="{86E84C37-4A23-4F40-B13F-703D5CAA0738}">
      <dgm:prSet/>
      <dgm:spPr/>
      <dgm:t>
        <a:bodyPr/>
        <a:lstStyle/>
        <a:p>
          <a:endParaRPr lang="en-US"/>
        </a:p>
      </dgm:t>
    </dgm:pt>
    <dgm:pt modelId="{464BC6FF-1C5C-4FE8-B45D-E8E785D9140C}" type="pres">
      <dgm:prSet presAssocID="{39E8F402-ACF5-4402-86EB-5C824F6B3707}" presName="cycle" presStyleCnt="0">
        <dgm:presLayoutVars>
          <dgm:dir/>
          <dgm:resizeHandles val="exact"/>
        </dgm:presLayoutVars>
      </dgm:prSet>
      <dgm:spPr/>
    </dgm:pt>
    <dgm:pt modelId="{25664C6E-FC84-4BBC-832D-D2FA214A0155}" type="pres">
      <dgm:prSet presAssocID="{26B4069A-2D23-4D15-9610-00338A0ACCED}" presName="node" presStyleLbl="node1" presStyleIdx="0" presStyleCnt="5">
        <dgm:presLayoutVars>
          <dgm:bulletEnabled val="1"/>
        </dgm:presLayoutVars>
      </dgm:prSet>
      <dgm:spPr/>
    </dgm:pt>
    <dgm:pt modelId="{62CA133D-DECB-4186-845B-71B24C32B8EF}" type="pres">
      <dgm:prSet presAssocID="{26B4069A-2D23-4D15-9610-00338A0ACCED}" presName="spNode" presStyleCnt="0"/>
      <dgm:spPr/>
    </dgm:pt>
    <dgm:pt modelId="{4988D2A2-DC40-41C1-830F-7A6D4AF55F94}" type="pres">
      <dgm:prSet presAssocID="{A409A45A-1581-47B9-B504-DC03C0EF2471}" presName="sibTrans" presStyleLbl="sibTrans1D1" presStyleIdx="0" presStyleCnt="5"/>
      <dgm:spPr/>
    </dgm:pt>
    <dgm:pt modelId="{7AEA64A6-2839-4CE5-A207-5FD8684677B0}" type="pres">
      <dgm:prSet presAssocID="{62012FF1-B2D6-4D6A-8058-A4691D049169}" presName="node" presStyleLbl="node1" presStyleIdx="1" presStyleCnt="5">
        <dgm:presLayoutVars>
          <dgm:bulletEnabled val="1"/>
        </dgm:presLayoutVars>
      </dgm:prSet>
      <dgm:spPr/>
    </dgm:pt>
    <dgm:pt modelId="{587AABE4-9F20-4486-B3C7-03A18E70A759}" type="pres">
      <dgm:prSet presAssocID="{62012FF1-B2D6-4D6A-8058-A4691D049169}" presName="spNode" presStyleCnt="0"/>
      <dgm:spPr/>
    </dgm:pt>
    <dgm:pt modelId="{28CDCAFD-6AAD-485F-9A0B-F7F832F6CACD}" type="pres">
      <dgm:prSet presAssocID="{87BADAE7-B336-41D4-9166-B66D6CC12BBC}" presName="sibTrans" presStyleLbl="sibTrans1D1" presStyleIdx="1" presStyleCnt="5"/>
      <dgm:spPr/>
    </dgm:pt>
    <dgm:pt modelId="{99C11723-645E-4F21-BE0D-BC201CC5553E}" type="pres">
      <dgm:prSet presAssocID="{2219D060-0CB6-4C52-B6AE-3717A37C299C}" presName="node" presStyleLbl="node1" presStyleIdx="2" presStyleCnt="5">
        <dgm:presLayoutVars>
          <dgm:bulletEnabled val="1"/>
        </dgm:presLayoutVars>
      </dgm:prSet>
      <dgm:spPr/>
    </dgm:pt>
    <dgm:pt modelId="{40B0A074-849F-4EE6-93E3-193E94AEFA5A}" type="pres">
      <dgm:prSet presAssocID="{2219D060-0CB6-4C52-B6AE-3717A37C299C}" presName="spNode" presStyleCnt="0"/>
      <dgm:spPr/>
    </dgm:pt>
    <dgm:pt modelId="{5F81129D-9E80-431E-8C6F-56772E12237C}" type="pres">
      <dgm:prSet presAssocID="{26FC7123-0F03-4CB4-9348-1C1243E6B5FE}" presName="sibTrans" presStyleLbl="sibTrans1D1" presStyleIdx="2" presStyleCnt="5"/>
      <dgm:spPr/>
    </dgm:pt>
    <dgm:pt modelId="{65EACF75-F10E-4FA0-817C-8B2D0C7BFB75}" type="pres">
      <dgm:prSet presAssocID="{97C7DF7C-4CC9-44BB-B53B-0F45BE5E0F8A}" presName="node" presStyleLbl="node1" presStyleIdx="3" presStyleCnt="5">
        <dgm:presLayoutVars>
          <dgm:bulletEnabled val="1"/>
        </dgm:presLayoutVars>
      </dgm:prSet>
      <dgm:spPr/>
    </dgm:pt>
    <dgm:pt modelId="{660C26C3-754B-4CAF-A64C-02AEBD1BFEE3}" type="pres">
      <dgm:prSet presAssocID="{97C7DF7C-4CC9-44BB-B53B-0F45BE5E0F8A}" presName="spNode" presStyleCnt="0"/>
      <dgm:spPr/>
    </dgm:pt>
    <dgm:pt modelId="{87A19964-8364-4411-A939-CAF626DACF7E}" type="pres">
      <dgm:prSet presAssocID="{31719583-980B-419F-ABC4-3BDF1E0844FD}" presName="sibTrans" presStyleLbl="sibTrans1D1" presStyleIdx="3" presStyleCnt="5"/>
      <dgm:spPr/>
    </dgm:pt>
    <dgm:pt modelId="{8D95DF4F-AF78-408B-BE72-0093370CEF1F}" type="pres">
      <dgm:prSet presAssocID="{81BD6A1E-1FE2-48C8-8020-1D8CA1D1E179}" presName="node" presStyleLbl="node1" presStyleIdx="4" presStyleCnt="5">
        <dgm:presLayoutVars>
          <dgm:bulletEnabled val="1"/>
        </dgm:presLayoutVars>
      </dgm:prSet>
      <dgm:spPr/>
    </dgm:pt>
    <dgm:pt modelId="{4F58F93A-E8B7-4C39-838B-9F3A7C52C825}" type="pres">
      <dgm:prSet presAssocID="{81BD6A1E-1FE2-48C8-8020-1D8CA1D1E179}" presName="spNode" presStyleCnt="0"/>
      <dgm:spPr/>
    </dgm:pt>
    <dgm:pt modelId="{FE780005-03C1-4FD9-BA73-4076B450E134}" type="pres">
      <dgm:prSet presAssocID="{3880D4B7-860B-4AAB-931A-05528CB9D1CC}" presName="sibTrans" presStyleLbl="sibTrans1D1" presStyleIdx="4" presStyleCnt="5"/>
      <dgm:spPr/>
    </dgm:pt>
  </dgm:ptLst>
  <dgm:cxnLst>
    <dgm:cxn modelId="{DA870E13-BECE-4840-9D67-16708D30A5AA}" type="presOf" srcId="{62012FF1-B2D6-4D6A-8058-A4691D049169}" destId="{7AEA64A6-2839-4CE5-A207-5FD8684677B0}" srcOrd="0" destOrd="0" presId="urn:microsoft.com/office/officeart/2005/8/layout/cycle5"/>
    <dgm:cxn modelId="{F4C7F317-2DF2-408F-9279-3FE946C43764}" type="presOf" srcId="{81BD6A1E-1FE2-48C8-8020-1D8CA1D1E179}" destId="{8D95DF4F-AF78-408B-BE72-0093370CEF1F}" srcOrd="0" destOrd="0" presId="urn:microsoft.com/office/officeart/2005/8/layout/cycle5"/>
    <dgm:cxn modelId="{86E84C37-4A23-4F40-B13F-703D5CAA0738}" srcId="{39E8F402-ACF5-4402-86EB-5C824F6B3707}" destId="{81BD6A1E-1FE2-48C8-8020-1D8CA1D1E179}" srcOrd="4" destOrd="0" parTransId="{44A3FE37-BEA8-402B-BD19-CCB78A9AAF0E}" sibTransId="{3880D4B7-860B-4AAB-931A-05528CB9D1CC}"/>
    <dgm:cxn modelId="{C721653F-E12F-4E11-85BB-BD0FD5040F64}" type="presOf" srcId="{A409A45A-1581-47B9-B504-DC03C0EF2471}" destId="{4988D2A2-DC40-41C1-830F-7A6D4AF55F94}" srcOrd="0" destOrd="0" presId="urn:microsoft.com/office/officeart/2005/8/layout/cycle5"/>
    <dgm:cxn modelId="{1D940F46-D30F-46C4-B970-4C898FF77A48}" srcId="{39E8F402-ACF5-4402-86EB-5C824F6B3707}" destId="{26B4069A-2D23-4D15-9610-00338A0ACCED}" srcOrd="0" destOrd="0" parTransId="{955D07B4-2FFD-45AA-940B-E302399F1682}" sibTransId="{A409A45A-1581-47B9-B504-DC03C0EF2471}"/>
    <dgm:cxn modelId="{7BACD05C-A8E9-4A52-8005-6355B23A952C}" srcId="{39E8F402-ACF5-4402-86EB-5C824F6B3707}" destId="{62012FF1-B2D6-4D6A-8058-A4691D049169}" srcOrd="1" destOrd="0" parTransId="{F1857CE9-0D7B-49FA-BF83-906A6DE0015E}" sibTransId="{87BADAE7-B336-41D4-9166-B66D6CC12BBC}"/>
    <dgm:cxn modelId="{72BF4274-B1CB-45CD-A5A6-A63D8B88D027}" srcId="{39E8F402-ACF5-4402-86EB-5C824F6B3707}" destId="{2219D060-0CB6-4C52-B6AE-3717A37C299C}" srcOrd="2" destOrd="0" parTransId="{A3BF469A-CEB5-4304-A177-54A57D94EB3A}" sibTransId="{26FC7123-0F03-4CB4-9348-1C1243E6B5FE}"/>
    <dgm:cxn modelId="{5E5FA876-05A0-4FEA-A556-FD823B292C16}" type="presOf" srcId="{26B4069A-2D23-4D15-9610-00338A0ACCED}" destId="{25664C6E-FC84-4BBC-832D-D2FA214A0155}" srcOrd="0" destOrd="0" presId="urn:microsoft.com/office/officeart/2005/8/layout/cycle5"/>
    <dgm:cxn modelId="{BF2BF488-BEF4-4669-9156-9471B9A47539}" type="presOf" srcId="{3880D4B7-860B-4AAB-931A-05528CB9D1CC}" destId="{FE780005-03C1-4FD9-BA73-4076B450E134}" srcOrd="0" destOrd="0" presId="urn:microsoft.com/office/officeart/2005/8/layout/cycle5"/>
    <dgm:cxn modelId="{C54D74A6-D913-43B3-A77C-B5AC22CFAD16}" type="presOf" srcId="{2219D060-0CB6-4C52-B6AE-3717A37C299C}" destId="{99C11723-645E-4F21-BE0D-BC201CC5553E}" srcOrd="0" destOrd="0" presId="urn:microsoft.com/office/officeart/2005/8/layout/cycle5"/>
    <dgm:cxn modelId="{30ACD7C3-96E2-420A-8A0C-AFD5C85A4B9F}" type="presOf" srcId="{31719583-980B-419F-ABC4-3BDF1E0844FD}" destId="{87A19964-8364-4411-A939-CAF626DACF7E}" srcOrd="0" destOrd="0" presId="urn:microsoft.com/office/officeart/2005/8/layout/cycle5"/>
    <dgm:cxn modelId="{6C0CF7C9-D062-46AD-869E-A25DE900C7F4}" type="presOf" srcId="{87BADAE7-B336-41D4-9166-B66D6CC12BBC}" destId="{28CDCAFD-6AAD-485F-9A0B-F7F832F6CACD}" srcOrd="0" destOrd="0" presId="urn:microsoft.com/office/officeart/2005/8/layout/cycle5"/>
    <dgm:cxn modelId="{60015BCA-8731-43B5-9B78-03DD867E6C10}" type="presOf" srcId="{26FC7123-0F03-4CB4-9348-1C1243E6B5FE}" destId="{5F81129D-9E80-431E-8C6F-56772E12237C}" srcOrd="0" destOrd="0" presId="urn:microsoft.com/office/officeart/2005/8/layout/cycle5"/>
    <dgm:cxn modelId="{83C21AD9-A171-4F7C-B31A-CF329D8B77B0}" type="presOf" srcId="{97C7DF7C-4CC9-44BB-B53B-0F45BE5E0F8A}" destId="{65EACF75-F10E-4FA0-817C-8B2D0C7BFB75}" srcOrd="0" destOrd="0" presId="urn:microsoft.com/office/officeart/2005/8/layout/cycle5"/>
    <dgm:cxn modelId="{595073F3-30E5-4C4B-B366-D6F8C733EE71}" type="presOf" srcId="{39E8F402-ACF5-4402-86EB-5C824F6B3707}" destId="{464BC6FF-1C5C-4FE8-B45D-E8E785D9140C}" srcOrd="0" destOrd="0" presId="urn:microsoft.com/office/officeart/2005/8/layout/cycle5"/>
    <dgm:cxn modelId="{FE31D6FE-C39B-4A4A-9607-0D65410814FB}" srcId="{39E8F402-ACF5-4402-86EB-5C824F6B3707}" destId="{97C7DF7C-4CC9-44BB-B53B-0F45BE5E0F8A}" srcOrd="3" destOrd="0" parTransId="{419464C8-81CB-458F-BEF4-5060DBA4A8FC}" sibTransId="{31719583-980B-419F-ABC4-3BDF1E0844FD}"/>
    <dgm:cxn modelId="{3EACEEDD-4A3F-46BE-8935-36242ECA9AB7}" type="presParOf" srcId="{464BC6FF-1C5C-4FE8-B45D-E8E785D9140C}" destId="{25664C6E-FC84-4BBC-832D-D2FA214A0155}" srcOrd="0" destOrd="0" presId="urn:microsoft.com/office/officeart/2005/8/layout/cycle5"/>
    <dgm:cxn modelId="{193DD17E-5331-417A-9894-25BEA222D805}" type="presParOf" srcId="{464BC6FF-1C5C-4FE8-B45D-E8E785D9140C}" destId="{62CA133D-DECB-4186-845B-71B24C32B8EF}" srcOrd="1" destOrd="0" presId="urn:microsoft.com/office/officeart/2005/8/layout/cycle5"/>
    <dgm:cxn modelId="{54F45FC8-E434-4814-83D8-E2E6B85F0708}" type="presParOf" srcId="{464BC6FF-1C5C-4FE8-B45D-E8E785D9140C}" destId="{4988D2A2-DC40-41C1-830F-7A6D4AF55F94}" srcOrd="2" destOrd="0" presId="urn:microsoft.com/office/officeart/2005/8/layout/cycle5"/>
    <dgm:cxn modelId="{550D08FB-EE21-4097-A055-6F84D1100D31}" type="presParOf" srcId="{464BC6FF-1C5C-4FE8-B45D-E8E785D9140C}" destId="{7AEA64A6-2839-4CE5-A207-5FD8684677B0}" srcOrd="3" destOrd="0" presId="urn:microsoft.com/office/officeart/2005/8/layout/cycle5"/>
    <dgm:cxn modelId="{3785551B-C470-4062-8417-2DEDD6F5F888}" type="presParOf" srcId="{464BC6FF-1C5C-4FE8-B45D-E8E785D9140C}" destId="{587AABE4-9F20-4486-B3C7-03A18E70A759}" srcOrd="4" destOrd="0" presId="urn:microsoft.com/office/officeart/2005/8/layout/cycle5"/>
    <dgm:cxn modelId="{BD50A71F-3010-41B2-8543-560F52C6A1C9}" type="presParOf" srcId="{464BC6FF-1C5C-4FE8-B45D-E8E785D9140C}" destId="{28CDCAFD-6AAD-485F-9A0B-F7F832F6CACD}" srcOrd="5" destOrd="0" presId="urn:microsoft.com/office/officeart/2005/8/layout/cycle5"/>
    <dgm:cxn modelId="{CBE45AD1-4EFA-4CF5-B088-7F501858E79D}" type="presParOf" srcId="{464BC6FF-1C5C-4FE8-B45D-E8E785D9140C}" destId="{99C11723-645E-4F21-BE0D-BC201CC5553E}" srcOrd="6" destOrd="0" presId="urn:microsoft.com/office/officeart/2005/8/layout/cycle5"/>
    <dgm:cxn modelId="{9406F91E-5C05-4C9E-AA12-2D47B0982306}" type="presParOf" srcId="{464BC6FF-1C5C-4FE8-B45D-E8E785D9140C}" destId="{40B0A074-849F-4EE6-93E3-193E94AEFA5A}" srcOrd="7" destOrd="0" presId="urn:microsoft.com/office/officeart/2005/8/layout/cycle5"/>
    <dgm:cxn modelId="{A06E6DF8-D24A-4A79-9C9A-77BB0F8F6262}" type="presParOf" srcId="{464BC6FF-1C5C-4FE8-B45D-E8E785D9140C}" destId="{5F81129D-9E80-431E-8C6F-56772E12237C}" srcOrd="8" destOrd="0" presId="urn:microsoft.com/office/officeart/2005/8/layout/cycle5"/>
    <dgm:cxn modelId="{336C19C2-3C49-49EC-9EFD-6550D303F87F}" type="presParOf" srcId="{464BC6FF-1C5C-4FE8-B45D-E8E785D9140C}" destId="{65EACF75-F10E-4FA0-817C-8B2D0C7BFB75}" srcOrd="9" destOrd="0" presId="urn:microsoft.com/office/officeart/2005/8/layout/cycle5"/>
    <dgm:cxn modelId="{31123EF7-3E2E-4381-9DDC-BF825C3B7895}" type="presParOf" srcId="{464BC6FF-1C5C-4FE8-B45D-E8E785D9140C}" destId="{660C26C3-754B-4CAF-A64C-02AEBD1BFEE3}" srcOrd="10" destOrd="0" presId="urn:microsoft.com/office/officeart/2005/8/layout/cycle5"/>
    <dgm:cxn modelId="{15BCCB70-F4F3-4A4F-B55B-D68EF2D1F4E6}" type="presParOf" srcId="{464BC6FF-1C5C-4FE8-B45D-E8E785D9140C}" destId="{87A19964-8364-4411-A939-CAF626DACF7E}" srcOrd="11" destOrd="0" presId="urn:microsoft.com/office/officeart/2005/8/layout/cycle5"/>
    <dgm:cxn modelId="{E0D2AFA6-A328-474B-A250-47CA4B59DC16}" type="presParOf" srcId="{464BC6FF-1C5C-4FE8-B45D-E8E785D9140C}" destId="{8D95DF4F-AF78-408B-BE72-0093370CEF1F}" srcOrd="12" destOrd="0" presId="urn:microsoft.com/office/officeart/2005/8/layout/cycle5"/>
    <dgm:cxn modelId="{28687493-F7C2-4338-AAD1-54791A4CD942}" type="presParOf" srcId="{464BC6FF-1C5C-4FE8-B45D-E8E785D9140C}" destId="{4F58F93A-E8B7-4C39-838B-9F3A7C52C825}" srcOrd="13" destOrd="0" presId="urn:microsoft.com/office/officeart/2005/8/layout/cycle5"/>
    <dgm:cxn modelId="{E0F181DF-E1E5-4BAE-82F2-54FE180A65D3}" type="presParOf" srcId="{464BC6FF-1C5C-4FE8-B45D-E8E785D9140C}" destId="{FE780005-03C1-4FD9-BA73-4076B450E134}"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BB6F3F-FA4E-4A6C-91FD-AAB19FBD3175}" type="doc">
      <dgm:prSet loTypeId="urn:microsoft.com/office/officeart/2011/layout/HexagonRadial" loCatId="cycle" qsTypeId="urn:microsoft.com/office/officeart/2005/8/quickstyle/3d2" qsCatId="3D" csTypeId="urn:microsoft.com/office/officeart/2005/8/colors/colorful1" csCatId="colorful" phldr="1"/>
      <dgm:spPr/>
      <dgm:t>
        <a:bodyPr/>
        <a:lstStyle/>
        <a:p>
          <a:endParaRPr lang="en-US"/>
        </a:p>
      </dgm:t>
    </dgm:pt>
    <dgm:pt modelId="{632D2F25-6EB7-464B-8753-279316081AED}">
      <dgm:prSet phldrT="[Text]"/>
      <dgm:spPr>
        <a:xfrm>
          <a:off x="1926148" y="1293331"/>
          <a:ext cx="1643880" cy="1422023"/>
        </a:xfrm>
        <a:prstGeom prst="hexagon">
          <a:avLst>
            <a:gd name="adj" fmla="val 28570"/>
            <a:gd name="vf" fmla="val 115470"/>
          </a:avLst>
        </a:prstGeom>
        <a:blipFill rotWithShape="0">
          <a:blip xmlns:r="http://schemas.openxmlformats.org/officeDocument/2006/relationships" r:embed="rId1"/>
          <a:stretch>
            <a:fillRect/>
          </a:stretch>
        </a:blipFill>
      </dgm:spPr>
      <dgm:t>
        <a:bodyPr/>
        <a:lstStyle/>
        <a:p>
          <a:endParaRPr lang="en-US" dirty="0">
            <a:solidFill>
              <a:srgbClr val="FFFFFF"/>
            </a:solidFill>
            <a:latin typeface="Arial"/>
            <a:ea typeface="+mn-ea"/>
            <a:cs typeface="+mn-cs"/>
          </a:endParaRPr>
        </a:p>
      </dgm:t>
    </dgm:pt>
    <dgm:pt modelId="{18112C2A-F37C-464A-83D9-04606E7CB31C}" type="parTrans" cxnId="{436E11E8-331D-4DEF-9782-16DA203AB7D7}">
      <dgm:prSet/>
      <dgm:spPr/>
      <dgm:t>
        <a:bodyPr/>
        <a:lstStyle/>
        <a:p>
          <a:endParaRPr lang="en-US"/>
        </a:p>
      </dgm:t>
    </dgm:pt>
    <dgm:pt modelId="{2B0C176B-7525-4D32-9C24-992AB642E510}" type="sibTrans" cxnId="{436E11E8-331D-4DEF-9782-16DA203AB7D7}">
      <dgm:prSet/>
      <dgm:spPr/>
      <dgm:t>
        <a:bodyPr/>
        <a:lstStyle/>
        <a:p>
          <a:endParaRPr lang="en-US"/>
        </a:p>
      </dgm:t>
    </dgm:pt>
    <dgm:pt modelId="{031CE1E3-252E-4728-A6A6-9BB2FDD80627}">
      <dgm:prSet phldrT="[Text]" custT="1"/>
      <dgm:spPr>
        <a:xfrm>
          <a:off x="2077573" y="0"/>
          <a:ext cx="1347148" cy="1165441"/>
        </a:xfrm>
        <a:prstGeom prst="hexagon">
          <a:avLst>
            <a:gd name="adj" fmla="val 28570"/>
            <a:gd name="vf" fmla="val 115470"/>
          </a:avLst>
        </a:prstGeom>
      </dgm:spPr>
      <dgm:t>
        <a:bodyPr/>
        <a:lstStyle/>
        <a:p>
          <a:r>
            <a:rPr lang="sa-IN" sz="1800" b="1">
              <a:latin typeface="Arial"/>
              <a:ea typeface="+mn-ea"/>
              <a:cs typeface="+mn-cs"/>
            </a:rPr>
            <a:t>समस्या</a:t>
          </a:r>
          <a:endParaRPr lang="en-US" sz="1800" b="1" dirty="0">
            <a:latin typeface="Arial"/>
            <a:ea typeface="+mn-ea"/>
            <a:cs typeface="+mn-cs"/>
          </a:endParaRPr>
        </a:p>
      </dgm:t>
    </dgm:pt>
    <dgm:pt modelId="{771C8CCC-63B0-4E56-BE71-FA4A3BE6C55F}" type="parTrans" cxnId="{B0B297BA-CA57-4248-A8B0-0639771D1B3B}">
      <dgm:prSet/>
      <dgm:spPr/>
      <dgm:t>
        <a:bodyPr/>
        <a:lstStyle/>
        <a:p>
          <a:endParaRPr lang="en-US"/>
        </a:p>
      </dgm:t>
    </dgm:pt>
    <dgm:pt modelId="{426DF193-1059-47F4-8FF0-D51AC2BE1B8C}" type="sibTrans" cxnId="{B0B297BA-CA57-4248-A8B0-0639771D1B3B}">
      <dgm:prSet/>
      <dgm:spPr/>
      <dgm:t>
        <a:bodyPr/>
        <a:lstStyle/>
        <a:p>
          <a:endParaRPr lang="en-US"/>
        </a:p>
      </dgm:t>
    </dgm:pt>
    <dgm:pt modelId="{3F7790A0-F609-4A5F-AE30-8EB5A360833E}">
      <dgm:prSet phldrT="[Text]" custT="1"/>
      <dgm:spPr>
        <a:xfrm>
          <a:off x="3313064" y="716824"/>
          <a:ext cx="1347148" cy="1165441"/>
        </a:xfrm>
        <a:prstGeom prst="hexagon">
          <a:avLst>
            <a:gd name="adj" fmla="val 28570"/>
            <a:gd name="vf" fmla="val 115470"/>
          </a:avLst>
        </a:prstGeom>
      </dgm:spPr>
      <dgm:t>
        <a:bodyPr/>
        <a:lstStyle/>
        <a:p>
          <a:r>
            <a:rPr lang="sa-IN" sz="1800" b="1">
              <a:latin typeface="Arial"/>
              <a:ea typeface="+mn-ea"/>
              <a:cs typeface="+mn-cs"/>
            </a:rPr>
            <a:t>विषय</a:t>
          </a:r>
        </a:p>
        <a:p>
          <a:r>
            <a:rPr lang="sa-IN" sz="1800" b="1">
              <a:latin typeface="Arial"/>
              <a:ea typeface="+mn-ea"/>
              <a:cs typeface="+mn-cs"/>
            </a:rPr>
            <a:t>सङ्कोचः</a:t>
          </a:r>
          <a:endParaRPr lang="en-US" sz="1800" b="1" dirty="0">
            <a:latin typeface="Arial"/>
            <a:ea typeface="+mn-ea"/>
            <a:cs typeface="+mn-cs"/>
          </a:endParaRPr>
        </a:p>
      </dgm:t>
    </dgm:pt>
    <dgm:pt modelId="{74EBDAFE-770F-43E8-8A74-3107BE94BB5D}" type="parTrans" cxnId="{826EEE6B-7C53-48AB-82DC-37B74E13B29E}">
      <dgm:prSet/>
      <dgm:spPr/>
      <dgm:t>
        <a:bodyPr/>
        <a:lstStyle/>
        <a:p>
          <a:endParaRPr lang="en-US"/>
        </a:p>
      </dgm:t>
    </dgm:pt>
    <dgm:pt modelId="{289091D7-16EE-4AA1-85B5-32ED6A2B48D6}" type="sibTrans" cxnId="{826EEE6B-7C53-48AB-82DC-37B74E13B29E}">
      <dgm:prSet/>
      <dgm:spPr/>
      <dgm:t>
        <a:bodyPr/>
        <a:lstStyle/>
        <a:p>
          <a:endParaRPr lang="en-US"/>
        </a:p>
      </dgm:t>
    </dgm:pt>
    <dgm:pt modelId="{75F6D43A-E675-42BF-9620-8A5A87FDA3A1}">
      <dgm:prSet phldrT="[Text]" custT="1"/>
      <dgm:spPr>
        <a:xfrm>
          <a:off x="3313064" y="2126018"/>
          <a:ext cx="1347148" cy="1165441"/>
        </a:xfrm>
        <a:prstGeom prst="hexagon">
          <a:avLst>
            <a:gd name="adj" fmla="val 28570"/>
            <a:gd name="vf" fmla="val 115470"/>
          </a:avLst>
        </a:prstGeom>
      </dgm:spPr>
      <dgm:t>
        <a:bodyPr/>
        <a:lstStyle/>
        <a:p>
          <a:r>
            <a:rPr lang="sa-IN" sz="1800" b="1">
              <a:latin typeface="Arial"/>
              <a:ea typeface="+mn-ea"/>
              <a:cs typeface="+mn-cs"/>
            </a:rPr>
            <a:t>कार्यप्रवृत्तिः</a:t>
          </a:r>
          <a:endParaRPr lang="en-US" sz="1800" b="1" dirty="0">
            <a:latin typeface="Arial"/>
            <a:ea typeface="+mn-ea"/>
            <a:cs typeface="+mn-cs"/>
          </a:endParaRPr>
        </a:p>
      </dgm:t>
    </dgm:pt>
    <dgm:pt modelId="{5E0C4D34-675A-4A77-8480-1BC598E07994}" type="parTrans" cxnId="{5624CDAC-AF46-4D1A-B443-FE5014A4CCCC}">
      <dgm:prSet/>
      <dgm:spPr/>
      <dgm:t>
        <a:bodyPr/>
        <a:lstStyle/>
        <a:p>
          <a:endParaRPr lang="en-US"/>
        </a:p>
      </dgm:t>
    </dgm:pt>
    <dgm:pt modelId="{C8FD3EFD-D08D-4011-B63D-5A7F983D52FE}" type="sibTrans" cxnId="{5624CDAC-AF46-4D1A-B443-FE5014A4CCCC}">
      <dgm:prSet/>
      <dgm:spPr/>
      <dgm:t>
        <a:bodyPr/>
        <a:lstStyle/>
        <a:p>
          <a:endParaRPr lang="en-US"/>
        </a:p>
      </dgm:t>
    </dgm:pt>
    <dgm:pt modelId="{554D748B-7AF6-4A9C-9FA2-6D0903712807}">
      <dgm:prSet phldrT="[Text]" custT="1"/>
      <dgm:spPr>
        <a:xfrm>
          <a:off x="2077573" y="2843645"/>
          <a:ext cx="1347148" cy="1165441"/>
        </a:xfrm>
        <a:prstGeom prst="hexagon">
          <a:avLst>
            <a:gd name="adj" fmla="val 28570"/>
            <a:gd name="vf" fmla="val 115470"/>
          </a:avLst>
        </a:prstGeom>
      </dgm:spPr>
      <dgm:t>
        <a:bodyPr/>
        <a:lstStyle/>
        <a:p>
          <a:r>
            <a:rPr lang="sa-IN" sz="1800" b="1">
              <a:latin typeface="Arial"/>
              <a:ea typeface="+mn-ea"/>
              <a:cs typeface="+mn-cs"/>
            </a:rPr>
            <a:t>निरीक्षणम्</a:t>
          </a:r>
          <a:endParaRPr lang="en-US" sz="1800" b="1" dirty="0">
            <a:latin typeface="Arial"/>
            <a:ea typeface="+mn-ea"/>
            <a:cs typeface="+mn-cs"/>
          </a:endParaRPr>
        </a:p>
      </dgm:t>
    </dgm:pt>
    <dgm:pt modelId="{5021DD1E-820D-41A7-9AFA-B1FD9D5032A5}" type="parTrans" cxnId="{7F8F22D5-F5EE-49B9-BA46-D22F80CBBD12}">
      <dgm:prSet/>
      <dgm:spPr/>
      <dgm:t>
        <a:bodyPr/>
        <a:lstStyle/>
        <a:p>
          <a:endParaRPr lang="en-US"/>
        </a:p>
      </dgm:t>
    </dgm:pt>
    <dgm:pt modelId="{C000E3FE-00B6-4D57-A51A-7530882E2CD8}" type="sibTrans" cxnId="{7F8F22D5-F5EE-49B9-BA46-D22F80CBBD12}">
      <dgm:prSet/>
      <dgm:spPr/>
      <dgm:t>
        <a:bodyPr/>
        <a:lstStyle/>
        <a:p>
          <a:endParaRPr lang="en-US"/>
        </a:p>
      </dgm:t>
    </dgm:pt>
    <dgm:pt modelId="{164D27AB-A6F1-488F-8076-868D5AC73A86}">
      <dgm:prSet phldrT="[Text]" custT="1"/>
      <dgm:spPr>
        <a:xfrm>
          <a:off x="836345" y="2126820"/>
          <a:ext cx="1347148" cy="1165441"/>
        </a:xfrm>
        <a:prstGeom prst="hexagon">
          <a:avLst>
            <a:gd name="adj" fmla="val 28570"/>
            <a:gd name="vf" fmla="val 115470"/>
          </a:avLst>
        </a:prstGeom>
      </dgm:spPr>
      <dgm:t>
        <a:bodyPr/>
        <a:lstStyle/>
        <a:p>
          <a:r>
            <a:rPr lang="sa-IN" sz="1800" b="1">
              <a:latin typeface="Arial"/>
              <a:ea typeface="+mn-ea"/>
              <a:cs typeface="+mn-cs"/>
            </a:rPr>
            <a:t>विषय</a:t>
          </a:r>
        </a:p>
        <a:p>
          <a:r>
            <a:rPr lang="sa-IN" sz="1800" b="1">
              <a:latin typeface="Arial"/>
              <a:ea typeface="+mn-ea"/>
              <a:cs typeface="+mn-cs"/>
            </a:rPr>
            <a:t>विश्लेषणम्</a:t>
          </a:r>
          <a:endParaRPr lang="en-US" sz="1800" b="1" dirty="0">
            <a:latin typeface="Arial"/>
            <a:ea typeface="+mn-ea"/>
            <a:cs typeface="+mn-cs"/>
          </a:endParaRPr>
        </a:p>
      </dgm:t>
    </dgm:pt>
    <dgm:pt modelId="{8C64CB7A-59D5-4E01-91FB-C314EAB17EB5}" type="parTrans" cxnId="{4D426069-C853-466A-A304-47A00E8D6CB8}">
      <dgm:prSet/>
      <dgm:spPr/>
      <dgm:t>
        <a:bodyPr/>
        <a:lstStyle/>
        <a:p>
          <a:endParaRPr lang="en-US"/>
        </a:p>
      </dgm:t>
    </dgm:pt>
    <dgm:pt modelId="{58B839EF-4BD8-4D65-81B9-998E659695B0}" type="sibTrans" cxnId="{4D426069-C853-466A-A304-47A00E8D6CB8}">
      <dgm:prSet/>
      <dgm:spPr/>
      <dgm:t>
        <a:bodyPr/>
        <a:lstStyle/>
        <a:p>
          <a:endParaRPr lang="en-US"/>
        </a:p>
      </dgm:t>
    </dgm:pt>
    <dgm:pt modelId="{C7764D0B-843D-417C-8E9C-BE95D4F32AB9}">
      <dgm:prSet phldrT="[Text]" custT="1"/>
      <dgm:spPr>
        <a:xfrm>
          <a:off x="836345" y="715221"/>
          <a:ext cx="1347148" cy="1165441"/>
        </a:xfrm>
        <a:prstGeom prst="hexagon">
          <a:avLst>
            <a:gd name="adj" fmla="val 28570"/>
            <a:gd name="vf" fmla="val 115470"/>
          </a:avLst>
        </a:prstGeom>
      </dgm:spPr>
      <dgm:t>
        <a:bodyPr/>
        <a:lstStyle/>
        <a:p>
          <a:r>
            <a:rPr lang="sa-IN" sz="1400" b="1">
              <a:latin typeface="Arial"/>
              <a:ea typeface="+mn-ea"/>
              <a:cs typeface="+mn-cs"/>
            </a:rPr>
            <a:t>निगमनं</a:t>
          </a:r>
        </a:p>
        <a:p>
          <a:r>
            <a:rPr lang="sa-IN" sz="1400" b="1">
              <a:latin typeface="Arial"/>
              <a:ea typeface="+mn-ea"/>
              <a:cs typeface="+mn-cs"/>
            </a:rPr>
            <a:t>तथा</a:t>
          </a:r>
        </a:p>
        <a:p>
          <a:r>
            <a:rPr lang="sa-IN" sz="1400" b="1">
              <a:latin typeface="Arial"/>
              <a:ea typeface="+mn-ea"/>
              <a:cs typeface="+mn-cs"/>
            </a:rPr>
            <a:t>विषयव्यापृतिः</a:t>
          </a:r>
          <a:endParaRPr lang="en-US" sz="1400" b="1" dirty="0">
            <a:latin typeface="Arial"/>
            <a:ea typeface="+mn-ea"/>
            <a:cs typeface="+mn-cs"/>
          </a:endParaRPr>
        </a:p>
      </dgm:t>
    </dgm:pt>
    <dgm:pt modelId="{290C84EA-A970-44BE-8E55-055948C71B28}" type="parTrans" cxnId="{C802D362-4451-4182-B1CF-E4B2356E66E6}">
      <dgm:prSet/>
      <dgm:spPr/>
      <dgm:t>
        <a:bodyPr/>
        <a:lstStyle/>
        <a:p>
          <a:endParaRPr lang="en-US"/>
        </a:p>
      </dgm:t>
    </dgm:pt>
    <dgm:pt modelId="{2AD2F6D7-FEB3-4B45-9E6C-5D23DB49F61D}" type="sibTrans" cxnId="{C802D362-4451-4182-B1CF-E4B2356E66E6}">
      <dgm:prSet/>
      <dgm:spPr/>
      <dgm:t>
        <a:bodyPr/>
        <a:lstStyle/>
        <a:p>
          <a:endParaRPr lang="en-US"/>
        </a:p>
      </dgm:t>
    </dgm:pt>
    <dgm:pt modelId="{4E71273F-5656-4DA6-AD60-DED1DDE8136F}" type="pres">
      <dgm:prSet presAssocID="{33BB6F3F-FA4E-4A6C-91FD-AAB19FBD3175}" presName="Name0" presStyleCnt="0">
        <dgm:presLayoutVars>
          <dgm:chMax val="1"/>
          <dgm:chPref val="1"/>
          <dgm:dir/>
          <dgm:animOne val="branch"/>
          <dgm:animLvl val="lvl"/>
        </dgm:presLayoutVars>
      </dgm:prSet>
      <dgm:spPr/>
    </dgm:pt>
    <dgm:pt modelId="{4F948B49-6ECF-44B3-B6DA-E5B66A127643}" type="pres">
      <dgm:prSet presAssocID="{632D2F25-6EB7-464B-8753-279316081AED}" presName="Parent" presStyleLbl="node0" presStyleIdx="0" presStyleCnt="1">
        <dgm:presLayoutVars>
          <dgm:chMax val="6"/>
          <dgm:chPref val="6"/>
        </dgm:presLayoutVars>
      </dgm:prSet>
      <dgm:spPr/>
    </dgm:pt>
    <dgm:pt modelId="{B5A16974-C785-4CBD-9906-6DEDD2A1D6D3}" type="pres">
      <dgm:prSet presAssocID="{031CE1E3-252E-4728-A6A6-9BB2FDD80627}" presName="Accent1" presStyleCnt="0"/>
      <dgm:spPr/>
    </dgm:pt>
    <dgm:pt modelId="{F6F5A845-ADC5-49DD-8DAA-0D1C4539FDE5}" type="pres">
      <dgm:prSet presAssocID="{031CE1E3-252E-4728-A6A6-9BB2FDD80627}" presName="Accent" presStyleLbl="bgShp" presStyleIdx="0" presStyleCnt="6"/>
      <dgm:spPr/>
    </dgm:pt>
    <dgm:pt modelId="{36C65351-E295-4663-A2AC-477B05DCF7CC}" type="pres">
      <dgm:prSet presAssocID="{031CE1E3-252E-4728-A6A6-9BB2FDD80627}" presName="Child1" presStyleLbl="node1" presStyleIdx="0" presStyleCnt="6" custScaleX="107273">
        <dgm:presLayoutVars>
          <dgm:chMax val="0"/>
          <dgm:chPref val="0"/>
          <dgm:bulletEnabled val="1"/>
        </dgm:presLayoutVars>
      </dgm:prSet>
      <dgm:spPr/>
    </dgm:pt>
    <dgm:pt modelId="{BC7EB0BF-85C0-4038-9A0D-D7347484BBAE}" type="pres">
      <dgm:prSet presAssocID="{3F7790A0-F609-4A5F-AE30-8EB5A360833E}" presName="Accent2" presStyleCnt="0"/>
      <dgm:spPr/>
    </dgm:pt>
    <dgm:pt modelId="{FC508E5F-BE57-4B8E-8F78-D845DA38B2C8}" type="pres">
      <dgm:prSet presAssocID="{3F7790A0-F609-4A5F-AE30-8EB5A360833E}" presName="Accent" presStyleLbl="bgShp" presStyleIdx="1" presStyleCnt="6"/>
      <dgm:spPr>
        <a:xfrm>
          <a:off x="2955533" y="612989"/>
          <a:ext cx="620231" cy="534411"/>
        </a:xfrm>
        <a:prstGeom prst="hexagon">
          <a:avLst>
            <a:gd name="adj" fmla="val 28900"/>
            <a:gd name="vf" fmla="val 115470"/>
          </a:avLst>
        </a:prstGeom>
      </dgm:spPr>
    </dgm:pt>
    <dgm:pt modelId="{DB122C51-C0ED-42AD-8F4B-39772437804F}" type="pres">
      <dgm:prSet presAssocID="{3F7790A0-F609-4A5F-AE30-8EB5A360833E}" presName="Child2" presStyleLbl="node1" presStyleIdx="1" presStyleCnt="6" custScaleX="110598">
        <dgm:presLayoutVars>
          <dgm:chMax val="0"/>
          <dgm:chPref val="0"/>
          <dgm:bulletEnabled val="1"/>
        </dgm:presLayoutVars>
      </dgm:prSet>
      <dgm:spPr/>
    </dgm:pt>
    <dgm:pt modelId="{7CE10384-C6DA-4BFD-98C6-6F1B40EFD834}" type="pres">
      <dgm:prSet presAssocID="{75F6D43A-E675-42BF-9620-8A5A87FDA3A1}" presName="Accent3" presStyleCnt="0"/>
      <dgm:spPr/>
    </dgm:pt>
    <dgm:pt modelId="{B12AA736-95A4-4939-97CC-949B26E6F468}" type="pres">
      <dgm:prSet presAssocID="{75F6D43A-E675-42BF-9620-8A5A87FDA3A1}" presName="Accent" presStyleLbl="bgShp" presStyleIdx="2" presStyleCnt="6"/>
      <dgm:spPr>
        <a:xfrm>
          <a:off x="3679391" y="1612053"/>
          <a:ext cx="620231" cy="534411"/>
        </a:xfrm>
        <a:prstGeom prst="hexagon">
          <a:avLst>
            <a:gd name="adj" fmla="val 28900"/>
            <a:gd name="vf" fmla="val 115470"/>
          </a:avLst>
        </a:prstGeom>
      </dgm:spPr>
    </dgm:pt>
    <dgm:pt modelId="{7CC7C904-1838-49D6-BF78-2DD48DD0AEE5}" type="pres">
      <dgm:prSet presAssocID="{75F6D43A-E675-42BF-9620-8A5A87FDA3A1}" presName="Child3" presStyleLbl="node1" presStyleIdx="2" presStyleCnt="6" custScaleX="116640">
        <dgm:presLayoutVars>
          <dgm:chMax val="0"/>
          <dgm:chPref val="0"/>
          <dgm:bulletEnabled val="1"/>
        </dgm:presLayoutVars>
      </dgm:prSet>
      <dgm:spPr/>
    </dgm:pt>
    <dgm:pt modelId="{DE723F04-43A5-4301-8599-EFA216A72396}" type="pres">
      <dgm:prSet presAssocID="{554D748B-7AF6-4A9C-9FA2-6D0903712807}" presName="Accent4" presStyleCnt="0"/>
      <dgm:spPr/>
    </dgm:pt>
    <dgm:pt modelId="{9D32C770-3C67-4974-93D5-9338F3C30CDD}" type="pres">
      <dgm:prSet presAssocID="{554D748B-7AF6-4A9C-9FA2-6D0903712807}" presName="Accent" presStyleLbl="bgShp" presStyleIdx="3" presStyleCnt="6"/>
      <dgm:spPr>
        <a:xfrm>
          <a:off x="3176552" y="2739810"/>
          <a:ext cx="620231" cy="534411"/>
        </a:xfrm>
        <a:prstGeom prst="hexagon">
          <a:avLst>
            <a:gd name="adj" fmla="val 28900"/>
            <a:gd name="vf" fmla="val 115470"/>
          </a:avLst>
        </a:prstGeom>
      </dgm:spPr>
    </dgm:pt>
    <dgm:pt modelId="{930716FC-FAE3-4E05-95D1-53F9F0339B85}" type="pres">
      <dgm:prSet presAssocID="{554D748B-7AF6-4A9C-9FA2-6D0903712807}" presName="Child4" presStyleLbl="node1" presStyleIdx="3" presStyleCnt="6" custScaleX="109213">
        <dgm:presLayoutVars>
          <dgm:chMax val="0"/>
          <dgm:chPref val="0"/>
          <dgm:bulletEnabled val="1"/>
        </dgm:presLayoutVars>
      </dgm:prSet>
      <dgm:spPr/>
    </dgm:pt>
    <dgm:pt modelId="{0FE4B3C0-2A82-4AE1-912C-B09B32D510CF}" type="pres">
      <dgm:prSet presAssocID="{164D27AB-A6F1-488F-8076-868D5AC73A86}" presName="Accent5" presStyleCnt="0"/>
      <dgm:spPr/>
    </dgm:pt>
    <dgm:pt modelId="{EA3F7ACF-2C34-42AB-B768-C4AEC0A5F18B}" type="pres">
      <dgm:prSet presAssocID="{164D27AB-A6F1-488F-8076-868D5AC73A86}" presName="Accent" presStyleLbl="bgShp" presStyleIdx="4" presStyleCnt="6"/>
      <dgm:spPr>
        <a:xfrm>
          <a:off x="1929207" y="2856875"/>
          <a:ext cx="620231" cy="534411"/>
        </a:xfrm>
        <a:prstGeom prst="hexagon">
          <a:avLst>
            <a:gd name="adj" fmla="val 28900"/>
            <a:gd name="vf" fmla="val 115470"/>
          </a:avLst>
        </a:prstGeom>
      </dgm:spPr>
    </dgm:pt>
    <dgm:pt modelId="{4CAF0DA2-06D1-4670-AB1F-93CD0B647983}" type="pres">
      <dgm:prSet presAssocID="{164D27AB-A6F1-488F-8076-868D5AC73A86}" presName="Child5" presStyleLbl="node1" presStyleIdx="4" presStyleCnt="6" custScaleX="122111">
        <dgm:presLayoutVars>
          <dgm:chMax val="0"/>
          <dgm:chPref val="0"/>
          <dgm:bulletEnabled val="1"/>
        </dgm:presLayoutVars>
      </dgm:prSet>
      <dgm:spPr/>
    </dgm:pt>
    <dgm:pt modelId="{33CAA392-C377-46C0-B732-EBD45ADF7852}" type="pres">
      <dgm:prSet presAssocID="{C7764D0B-843D-417C-8E9C-BE95D4F32AB9}" presName="Accent6" presStyleCnt="0"/>
      <dgm:spPr/>
    </dgm:pt>
    <dgm:pt modelId="{5C56F0C3-637A-4AA5-B775-7106EFEE916F}" type="pres">
      <dgm:prSet presAssocID="{C7764D0B-843D-417C-8E9C-BE95D4F32AB9}" presName="Accent" presStyleLbl="bgShp" presStyleIdx="5" presStyleCnt="6"/>
      <dgm:spPr>
        <a:xfrm>
          <a:off x="1193495" y="1858211"/>
          <a:ext cx="620231" cy="534411"/>
        </a:xfrm>
        <a:prstGeom prst="hexagon">
          <a:avLst>
            <a:gd name="adj" fmla="val 28900"/>
            <a:gd name="vf" fmla="val 115470"/>
          </a:avLst>
        </a:prstGeom>
      </dgm:spPr>
    </dgm:pt>
    <dgm:pt modelId="{FB12E22D-BBB5-470F-A2CF-BCFD6FC68519}" type="pres">
      <dgm:prSet presAssocID="{C7764D0B-843D-417C-8E9C-BE95D4F32AB9}" presName="Child6" presStyleLbl="node1" presStyleIdx="5" presStyleCnt="6" custScaleX="119591">
        <dgm:presLayoutVars>
          <dgm:chMax val="0"/>
          <dgm:chPref val="0"/>
          <dgm:bulletEnabled val="1"/>
        </dgm:presLayoutVars>
      </dgm:prSet>
      <dgm:spPr/>
    </dgm:pt>
  </dgm:ptLst>
  <dgm:cxnLst>
    <dgm:cxn modelId="{3C0F6800-93FC-42D3-A2BD-8A5CC5015B78}" type="presOf" srcId="{632D2F25-6EB7-464B-8753-279316081AED}" destId="{4F948B49-6ECF-44B3-B6DA-E5B66A127643}" srcOrd="0" destOrd="0" presId="urn:microsoft.com/office/officeart/2011/layout/HexagonRadial"/>
    <dgm:cxn modelId="{F9ABB147-F0F0-4F08-93BC-77B289C839F5}" type="presOf" srcId="{C7764D0B-843D-417C-8E9C-BE95D4F32AB9}" destId="{FB12E22D-BBB5-470F-A2CF-BCFD6FC68519}" srcOrd="0" destOrd="0" presId="urn:microsoft.com/office/officeart/2011/layout/HexagonRadial"/>
    <dgm:cxn modelId="{A9D05C49-F70B-4752-B4BA-51CF46E3C8B2}" type="presOf" srcId="{75F6D43A-E675-42BF-9620-8A5A87FDA3A1}" destId="{7CC7C904-1838-49D6-BF78-2DD48DD0AEE5}" srcOrd="0" destOrd="0" presId="urn:microsoft.com/office/officeart/2011/layout/HexagonRadial"/>
    <dgm:cxn modelId="{C802D362-4451-4182-B1CF-E4B2356E66E6}" srcId="{632D2F25-6EB7-464B-8753-279316081AED}" destId="{C7764D0B-843D-417C-8E9C-BE95D4F32AB9}" srcOrd="5" destOrd="0" parTransId="{290C84EA-A970-44BE-8E55-055948C71B28}" sibTransId="{2AD2F6D7-FEB3-4B45-9E6C-5D23DB49F61D}"/>
    <dgm:cxn modelId="{4D426069-C853-466A-A304-47A00E8D6CB8}" srcId="{632D2F25-6EB7-464B-8753-279316081AED}" destId="{164D27AB-A6F1-488F-8076-868D5AC73A86}" srcOrd="4" destOrd="0" parTransId="{8C64CB7A-59D5-4E01-91FB-C314EAB17EB5}" sibTransId="{58B839EF-4BD8-4D65-81B9-998E659695B0}"/>
    <dgm:cxn modelId="{826EEE6B-7C53-48AB-82DC-37B74E13B29E}" srcId="{632D2F25-6EB7-464B-8753-279316081AED}" destId="{3F7790A0-F609-4A5F-AE30-8EB5A360833E}" srcOrd="1" destOrd="0" parTransId="{74EBDAFE-770F-43E8-8A74-3107BE94BB5D}" sibTransId="{289091D7-16EE-4AA1-85B5-32ED6A2B48D6}"/>
    <dgm:cxn modelId="{38E46475-F708-4652-86FC-CE93A46EBB94}" type="presOf" srcId="{554D748B-7AF6-4A9C-9FA2-6D0903712807}" destId="{930716FC-FAE3-4E05-95D1-53F9F0339B85}" srcOrd="0" destOrd="0" presId="urn:microsoft.com/office/officeart/2011/layout/HexagonRadial"/>
    <dgm:cxn modelId="{5624CDAC-AF46-4D1A-B443-FE5014A4CCCC}" srcId="{632D2F25-6EB7-464B-8753-279316081AED}" destId="{75F6D43A-E675-42BF-9620-8A5A87FDA3A1}" srcOrd="2" destOrd="0" parTransId="{5E0C4D34-675A-4A77-8480-1BC598E07994}" sibTransId="{C8FD3EFD-D08D-4011-B63D-5A7F983D52FE}"/>
    <dgm:cxn modelId="{B0B297BA-CA57-4248-A8B0-0639771D1B3B}" srcId="{632D2F25-6EB7-464B-8753-279316081AED}" destId="{031CE1E3-252E-4728-A6A6-9BB2FDD80627}" srcOrd="0" destOrd="0" parTransId="{771C8CCC-63B0-4E56-BE71-FA4A3BE6C55F}" sibTransId="{426DF193-1059-47F4-8FF0-D51AC2BE1B8C}"/>
    <dgm:cxn modelId="{4FA677CD-AA7E-42C1-97FD-3A45AD16D285}" type="presOf" srcId="{3F7790A0-F609-4A5F-AE30-8EB5A360833E}" destId="{DB122C51-C0ED-42AD-8F4B-39772437804F}" srcOrd="0" destOrd="0" presId="urn:microsoft.com/office/officeart/2011/layout/HexagonRadial"/>
    <dgm:cxn modelId="{FBE3A8CE-C987-4C44-8757-331B0ACA3F0F}" type="presOf" srcId="{33BB6F3F-FA4E-4A6C-91FD-AAB19FBD3175}" destId="{4E71273F-5656-4DA6-AD60-DED1DDE8136F}" srcOrd="0" destOrd="0" presId="urn:microsoft.com/office/officeart/2011/layout/HexagonRadial"/>
    <dgm:cxn modelId="{7F8F22D5-F5EE-49B9-BA46-D22F80CBBD12}" srcId="{632D2F25-6EB7-464B-8753-279316081AED}" destId="{554D748B-7AF6-4A9C-9FA2-6D0903712807}" srcOrd="3" destOrd="0" parTransId="{5021DD1E-820D-41A7-9AFA-B1FD9D5032A5}" sibTransId="{C000E3FE-00B6-4D57-A51A-7530882E2CD8}"/>
    <dgm:cxn modelId="{9FCBC3DD-519A-45C9-831A-2EDEC430CEAC}" type="presOf" srcId="{031CE1E3-252E-4728-A6A6-9BB2FDD80627}" destId="{36C65351-E295-4663-A2AC-477B05DCF7CC}" srcOrd="0" destOrd="0" presId="urn:microsoft.com/office/officeart/2011/layout/HexagonRadial"/>
    <dgm:cxn modelId="{436E11E8-331D-4DEF-9782-16DA203AB7D7}" srcId="{33BB6F3F-FA4E-4A6C-91FD-AAB19FBD3175}" destId="{632D2F25-6EB7-464B-8753-279316081AED}" srcOrd="0" destOrd="0" parTransId="{18112C2A-F37C-464A-83D9-04606E7CB31C}" sibTransId="{2B0C176B-7525-4D32-9C24-992AB642E510}"/>
    <dgm:cxn modelId="{517DD9FC-F277-41CD-814C-517215D43E3A}" type="presOf" srcId="{164D27AB-A6F1-488F-8076-868D5AC73A86}" destId="{4CAF0DA2-06D1-4670-AB1F-93CD0B647983}" srcOrd="0" destOrd="0" presId="urn:microsoft.com/office/officeart/2011/layout/HexagonRadial"/>
    <dgm:cxn modelId="{E1498824-FA52-4F4F-BDEF-0B71692874F3}" type="presParOf" srcId="{4E71273F-5656-4DA6-AD60-DED1DDE8136F}" destId="{4F948B49-6ECF-44B3-B6DA-E5B66A127643}" srcOrd="0" destOrd="0" presId="urn:microsoft.com/office/officeart/2011/layout/HexagonRadial"/>
    <dgm:cxn modelId="{E0CEEA4E-7464-4CC5-899B-D22568BEFBBB}" type="presParOf" srcId="{4E71273F-5656-4DA6-AD60-DED1DDE8136F}" destId="{B5A16974-C785-4CBD-9906-6DEDD2A1D6D3}" srcOrd="1" destOrd="0" presId="urn:microsoft.com/office/officeart/2011/layout/HexagonRadial"/>
    <dgm:cxn modelId="{F04F40EC-4692-4F1F-9AE8-310AA87B687D}" type="presParOf" srcId="{B5A16974-C785-4CBD-9906-6DEDD2A1D6D3}" destId="{F6F5A845-ADC5-49DD-8DAA-0D1C4539FDE5}" srcOrd="0" destOrd="0" presId="urn:microsoft.com/office/officeart/2011/layout/HexagonRadial"/>
    <dgm:cxn modelId="{9B02238B-9FEE-47D1-9970-08407200C3BA}" type="presParOf" srcId="{4E71273F-5656-4DA6-AD60-DED1DDE8136F}" destId="{36C65351-E295-4663-A2AC-477B05DCF7CC}" srcOrd="2" destOrd="0" presId="urn:microsoft.com/office/officeart/2011/layout/HexagonRadial"/>
    <dgm:cxn modelId="{0186310E-86F0-433C-B50C-1368E932CE1C}" type="presParOf" srcId="{4E71273F-5656-4DA6-AD60-DED1DDE8136F}" destId="{BC7EB0BF-85C0-4038-9A0D-D7347484BBAE}" srcOrd="3" destOrd="0" presId="urn:microsoft.com/office/officeart/2011/layout/HexagonRadial"/>
    <dgm:cxn modelId="{A83B8783-8B29-46E8-B566-E2FF6CD744E6}" type="presParOf" srcId="{BC7EB0BF-85C0-4038-9A0D-D7347484BBAE}" destId="{FC508E5F-BE57-4B8E-8F78-D845DA38B2C8}" srcOrd="0" destOrd="0" presId="urn:microsoft.com/office/officeart/2011/layout/HexagonRadial"/>
    <dgm:cxn modelId="{3FC185D1-A351-4937-964C-FDEF47156773}" type="presParOf" srcId="{4E71273F-5656-4DA6-AD60-DED1DDE8136F}" destId="{DB122C51-C0ED-42AD-8F4B-39772437804F}" srcOrd="4" destOrd="0" presId="urn:microsoft.com/office/officeart/2011/layout/HexagonRadial"/>
    <dgm:cxn modelId="{ED1CC027-39EA-4038-B1F4-F64FFD5CEA5A}" type="presParOf" srcId="{4E71273F-5656-4DA6-AD60-DED1DDE8136F}" destId="{7CE10384-C6DA-4BFD-98C6-6F1B40EFD834}" srcOrd="5" destOrd="0" presId="urn:microsoft.com/office/officeart/2011/layout/HexagonRadial"/>
    <dgm:cxn modelId="{C88EB1CB-AE90-487D-ABC6-5BEF5E14CDD3}" type="presParOf" srcId="{7CE10384-C6DA-4BFD-98C6-6F1B40EFD834}" destId="{B12AA736-95A4-4939-97CC-949B26E6F468}" srcOrd="0" destOrd="0" presId="urn:microsoft.com/office/officeart/2011/layout/HexagonRadial"/>
    <dgm:cxn modelId="{879F1955-F62C-4B09-9BF3-3B7EED1494F6}" type="presParOf" srcId="{4E71273F-5656-4DA6-AD60-DED1DDE8136F}" destId="{7CC7C904-1838-49D6-BF78-2DD48DD0AEE5}" srcOrd="6" destOrd="0" presId="urn:microsoft.com/office/officeart/2011/layout/HexagonRadial"/>
    <dgm:cxn modelId="{A6C32C61-89C4-4274-B3F3-07AA62ADB192}" type="presParOf" srcId="{4E71273F-5656-4DA6-AD60-DED1DDE8136F}" destId="{DE723F04-43A5-4301-8599-EFA216A72396}" srcOrd="7" destOrd="0" presId="urn:microsoft.com/office/officeart/2011/layout/HexagonRadial"/>
    <dgm:cxn modelId="{B5BB8442-C4EE-4198-B406-8ED32CF63C46}" type="presParOf" srcId="{DE723F04-43A5-4301-8599-EFA216A72396}" destId="{9D32C770-3C67-4974-93D5-9338F3C30CDD}" srcOrd="0" destOrd="0" presId="urn:microsoft.com/office/officeart/2011/layout/HexagonRadial"/>
    <dgm:cxn modelId="{406D990A-AA78-4EE7-A046-ADA8E8184413}" type="presParOf" srcId="{4E71273F-5656-4DA6-AD60-DED1DDE8136F}" destId="{930716FC-FAE3-4E05-95D1-53F9F0339B85}" srcOrd="8" destOrd="0" presId="urn:microsoft.com/office/officeart/2011/layout/HexagonRadial"/>
    <dgm:cxn modelId="{4D358240-0E7B-4366-80C1-51CB351DF221}" type="presParOf" srcId="{4E71273F-5656-4DA6-AD60-DED1DDE8136F}" destId="{0FE4B3C0-2A82-4AE1-912C-B09B32D510CF}" srcOrd="9" destOrd="0" presId="urn:microsoft.com/office/officeart/2011/layout/HexagonRadial"/>
    <dgm:cxn modelId="{E9D1AF78-737F-4F58-81AB-3981E531AD31}" type="presParOf" srcId="{0FE4B3C0-2A82-4AE1-912C-B09B32D510CF}" destId="{EA3F7ACF-2C34-42AB-B768-C4AEC0A5F18B}" srcOrd="0" destOrd="0" presId="urn:microsoft.com/office/officeart/2011/layout/HexagonRadial"/>
    <dgm:cxn modelId="{2C93A666-5AB8-4FA0-B063-605BDD7AFA38}" type="presParOf" srcId="{4E71273F-5656-4DA6-AD60-DED1DDE8136F}" destId="{4CAF0DA2-06D1-4670-AB1F-93CD0B647983}" srcOrd="10" destOrd="0" presId="urn:microsoft.com/office/officeart/2011/layout/HexagonRadial"/>
    <dgm:cxn modelId="{EFF46693-040C-4CDD-8E1C-A63988C6AC99}" type="presParOf" srcId="{4E71273F-5656-4DA6-AD60-DED1DDE8136F}" destId="{33CAA392-C377-46C0-B732-EBD45ADF7852}" srcOrd="11" destOrd="0" presId="urn:microsoft.com/office/officeart/2011/layout/HexagonRadial"/>
    <dgm:cxn modelId="{19B677FD-2D22-4A08-8C09-B5A046BF5291}" type="presParOf" srcId="{33CAA392-C377-46C0-B732-EBD45ADF7852}" destId="{5C56F0C3-637A-4AA5-B775-7106EFEE916F}" srcOrd="0" destOrd="0" presId="urn:microsoft.com/office/officeart/2011/layout/HexagonRadial"/>
    <dgm:cxn modelId="{00E35252-F3AE-4EDF-9682-6795BFD7BE73}" type="presParOf" srcId="{4E71273F-5656-4DA6-AD60-DED1DDE8136F}" destId="{FB12E22D-BBB5-470F-A2CF-BCFD6FC68519}" srcOrd="12"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6A98D4-F0DA-48A1-8D1D-67A70333C11C}" type="doc">
      <dgm:prSet loTypeId="urn:microsoft.com/office/officeart/2005/8/layout/radial4" loCatId="relationship" qsTypeId="urn:microsoft.com/office/officeart/2005/8/quickstyle/3d1" qsCatId="3D" csTypeId="urn:microsoft.com/office/officeart/2005/8/colors/colorful1" csCatId="colorful" phldr="1"/>
      <dgm:spPr/>
      <dgm:t>
        <a:bodyPr/>
        <a:lstStyle/>
        <a:p>
          <a:endParaRPr lang="en-US"/>
        </a:p>
      </dgm:t>
    </dgm:pt>
    <dgm:pt modelId="{509116C2-E5DC-4284-A267-FA764ED25BAC}">
      <dgm:prSet phldrT="[Text]"/>
      <dgm:spPr/>
      <dgm:t>
        <a:bodyPr/>
        <a:lstStyle/>
        <a:p>
          <a:r>
            <a:rPr lang="en-US" b="1"/>
            <a:t>Knowledge</a:t>
          </a:r>
          <a:endParaRPr lang="sa-IN" b="1"/>
        </a:p>
        <a:p>
          <a:r>
            <a:rPr lang="sa-IN" b="1"/>
            <a:t>(</a:t>
          </a:r>
          <a:r>
            <a:rPr lang="sa-IN" b="1">
              <a:latin typeface="Noto Serif Devanagari" panose="02020502040504020204" pitchFamily="18" charset="0"/>
              <a:cs typeface="Noto Serif Devanagari" panose="02020502040504020204" pitchFamily="18" charset="0"/>
            </a:rPr>
            <a:t>ज्ञानम्</a:t>
          </a:r>
          <a:r>
            <a:rPr lang="sa-IN" b="1"/>
            <a:t>)</a:t>
          </a:r>
          <a:endParaRPr lang="en-US" b="1" dirty="0"/>
        </a:p>
      </dgm:t>
    </dgm:pt>
    <dgm:pt modelId="{B0314A97-ECCE-4DA7-9E2F-69D8570DB90C}" type="parTrans" cxnId="{D0135E18-39EF-4B36-B210-0335EE913F47}">
      <dgm:prSet/>
      <dgm:spPr/>
      <dgm:t>
        <a:bodyPr/>
        <a:lstStyle/>
        <a:p>
          <a:endParaRPr lang="en-US"/>
        </a:p>
      </dgm:t>
    </dgm:pt>
    <dgm:pt modelId="{026AE2ED-D2E0-4206-9DA4-9DC70BE00208}" type="sibTrans" cxnId="{D0135E18-39EF-4B36-B210-0335EE913F47}">
      <dgm:prSet/>
      <dgm:spPr/>
      <dgm:t>
        <a:bodyPr/>
        <a:lstStyle/>
        <a:p>
          <a:endParaRPr lang="en-US"/>
        </a:p>
      </dgm:t>
    </dgm:pt>
    <dgm:pt modelId="{76FFAEA4-5BE7-448C-904D-30AFA14ECA1E}">
      <dgm:prSet phldrT="[Text]"/>
      <dgm:spPr/>
      <dgm:t>
        <a:bodyPr/>
        <a:lstStyle/>
        <a:p>
          <a:r>
            <a:rPr lang="en-US" b="1"/>
            <a:t>Instinctive</a:t>
          </a:r>
        </a:p>
        <a:p>
          <a:r>
            <a:rPr lang="en-US" b="1">
              <a:latin typeface="Noto Serif Devanagari" panose="02020502040504020204" pitchFamily="18" charset="0"/>
              <a:cs typeface="Noto Serif Devanagari" panose="02020502040504020204" pitchFamily="18" charset="0"/>
            </a:rPr>
            <a:t>(</a:t>
          </a:r>
          <a:r>
            <a:rPr lang="sa-IN" b="1">
              <a:latin typeface="Noto Serif Devanagari" panose="02020502040504020204" pitchFamily="18" charset="0"/>
              <a:cs typeface="Noto Serif Devanagari" panose="02020502040504020204" pitchFamily="18" charset="0"/>
            </a:rPr>
            <a:t>सहजसिद्ध</a:t>
          </a:r>
          <a:r>
            <a:rPr lang="en-US" b="1"/>
            <a:t>)</a:t>
          </a:r>
          <a:endParaRPr lang="en-US" b="1" dirty="0"/>
        </a:p>
      </dgm:t>
    </dgm:pt>
    <dgm:pt modelId="{347B0A7A-8C08-488E-A56D-9B1B90288F56}" type="parTrans" cxnId="{D582000A-3DD0-406B-981D-30900F2B4959}">
      <dgm:prSet/>
      <dgm:spPr/>
      <dgm:t>
        <a:bodyPr/>
        <a:lstStyle/>
        <a:p>
          <a:endParaRPr lang="en-US"/>
        </a:p>
      </dgm:t>
    </dgm:pt>
    <dgm:pt modelId="{C5A2CC55-CE7E-4466-83ED-5CA5AA70CB9C}" type="sibTrans" cxnId="{D582000A-3DD0-406B-981D-30900F2B4959}">
      <dgm:prSet/>
      <dgm:spPr/>
      <dgm:t>
        <a:bodyPr/>
        <a:lstStyle/>
        <a:p>
          <a:endParaRPr lang="en-US"/>
        </a:p>
      </dgm:t>
    </dgm:pt>
    <dgm:pt modelId="{3BCE9B39-C2A5-4F88-AEAB-A1F198C3D91D}">
      <dgm:prSet phldrT="[Text]"/>
      <dgm:spPr/>
      <dgm:t>
        <a:bodyPr/>
        <a:lstStyle/>
        <a:p>
          <a:pPr algn="ctr"/>
          <a:r>
            <a:rPr lang="en-US" b="1"/>
            <a:t>Intellectual</a:t>
          </a:r>
        </a:p>
        <a:p>
          <a:pPr algn="ctr"/>
          <a:r>
            <a:rPr lang="sa-IN" b="1">
              <a:latin typeface="Noto Serif Devanagari" panose="02020502040504020204" pitchFamily="18" charset="0"/>
              <a:cs typeface="Noto Serif Devanagari" panose="02020502040504020204" pitchFamily="18" charset="0"/>
            </a:rPr>
            <a:t>(मेथासम्बद्ध</a:t>
          </a:r>
          <a:r>
            <a:rPr lang="sa-IN" b="1"/>
            <a:t>)</a:t>
          </a:r>
          <a:endParaRPr lang="en-US" b="1"/>
        </a:p>
        <a:p>
          <a:pPr algn="l"/>
          <a:r>
            <a:rPr lang="en-US"/>
            <a:t>1. Analysis (</a:t>
          </a:r>
          <a:r>
            <a:rPr lang="sa-IN">
              <a:latin typeface="Noto Serif Devanagari" panose="02020502040504020204" pitchFamily="18" charset="0"/>
              <a:cs typeface="Noto Serif Devanagari" panose="02020502040504020204" pitchFamily="18" charset="0"/>
            </a:rPr>
            <a:t>विश्लेषणम्</a:t>
          </a:r>
          <a:r>
            <a:rPr lang="en-US"/>
            <a:t>)</a:t>
          </a:r>
        </a:p>
        <a:p>
          <a:pPr algn="l"/>
          <a:r>
            <a:rPr lang="en-US"/>
            <a:t>2. Synthesis</a:t>
          </a:r>
          <a:r>
            <a:rPr lang="sa-IN"/>
            <a:t> (</a:t>
          </a:r>
          <a:r>
            <a:rPr lang="sa-IN">
              <a:latin typeface="Noto Serif Devanagari" panose="02020502040504020204" pitchFamily="18" charset="0"/>
              <a:cs typeface="Noto Serif Devanagari" panose="02020502040504020204" pitchFamily="18" charset="0"/>
            </a:rPr>
            <a:t>समन्वयः</a:t>
          </a:r>
          <a:r>
            <a:rPr lang="sa-IN"/>
            <a:t>)</a:t>
          </a:r>
          <a:endParaRPr lang="en-US" dirty="0"/>
        </a:p>
      </dgm:t>
    </dgm:pt>
    <dgm:pt modelId="{5D709F66-54C1-4742-9043-E46BE901EE5D}" type="parTrans" cxnId="{045B9DE7-A0BC-44E7-99D7-648C39926E8E}">
      <dgm:prSet/>
      <dgm:spPr/>
      <dgm:t>
        <a:bodyPr/>
        <a:lstStyle/>
        <a:p>
          <a:endParaRPr lang="en-US"/>
        </a:p>
      </dgm:t>
    </dgm:pt>
    <dgm:pt modelId="{99537B29-DB0A-49F1-A2B0-DB26EA4D0CAE}" type="sibTrans" cxnId="{045B9DE7-A0BC-44E7-99D7-648C39926E8E}">
      <dgm:prSet/>
      <dgm:spPr/>
      <dgm:t>
        <a:bodyPr/>
        <a:lstStyle/>
        <a:p>
          <a:endParaRPr lang="en-US"/>
        </a:p>
      </dgm:t>
    </dgm:pt>
    <dgm:pt modelId="{DF09C350-11F3-42F2-8C63-EFCA732F2EC8}">
      <dgm:prSet phldrT="[Text]"/>
      <dgm:spPr/>
      <dgm:t>
        <a:bodyPr/>
        <a:lstStyle/>
        <a:p>
          <a:r>
            <a:rPr lang="en-US" b="1"/>
            <a:t>Intuition</a:t>
          </a:r>
        </a:p>
        <a:p>
          <a:r>
            <a:rPr lang="en-US" b="1"/>
            <a:t>(</a:t>
          </a:r>
          <a:r>
            <a:rPr lang="sa-IN" b="1">
              <a:latin typeface="Noto Serif Devanagari" panose="02020502040504020204" pitchFamily="18" charset="0"/>
              <a:cs typeface="Noto Serif Devanagari" panose="02020502040504020204" pitchFamily="18" charset="0"/>
            </a:rPr>
            <a:t>अन्तर्दृष्टिः</a:t>
          </a:r>
          <a:r>
            <a:rPr lang="en-US" b="1"/>
            <a:t>)</a:t>
          </a:r>
          <a:endParaRPr lang="en-US" b="1" dirty="0"/>
        </a:p>
      </dgm:t>
    </dgm:pt>
    <dgm:pt modelId="{F9D7A643-D648-40B6-BA26-4B7648F4E9E3}" type="parTrans" cxnId="{6EE9058C-30FA-4291-97F5-ACECEE3E87B0}">
      <dgm:prSet/>
      <dgm:spPr/>
      <dgm:t>
        <a:bodyPr/>
        <a:lstStyle/>
        <a:p>
          <a:endParaRPr lang="en-US"/>
        </a:p>
      </dgm:t>
    </dgm:pt>
    <dgm:pt modelId="{D723BD08-340E-4EC2-A3D3-74F1CFF48757}" type="sibTrans" cxnId="{6EE9058C-30FA-4291-97F5-ACECEE3E87B0}">
      <dgm:prSet/>
      <dgm:spPr/>
      <dgm:t>
        <a:bodyPr/>
        <a:lstStyle/>
        <a:p>
          <a:endParaRPr lang="en-US"/>
        </a:p>
      </dgm:t>
    </dgm:pt>
    <dgm:pt modelId="{9D6D65DA-1EBA-4358-AEC7-A3FDD6B763D8}" type="pres">
      <dgm:prSet presAssocID="{916A98D4-F0DA-48A1-8D1D-67A70333C11C}" presName="cycle" presStyleCnt="0">
        <dgm:presLayoutVars>
          <dgm:chMax val="1"/>
          <dgm:dir/>
          <dgm:animLvl val="ctr"/>
          <dgm:resizeHandles val="exact"/>
        </dgm:presLayoutVars>
      </dgm:prSet>
      <dgm:spPr/>
    </dgm:pt>
    <dgm:pt modelId="{8724A994-6411-46E1-9294-9701C0C91CE7}" type="pres">
      <dgm:prSet presAssocID="{509116C2-E5DC-4284-A267-FA764ED25BAC}" presName="centerShape" presStyleLbl="node0" presStyleIdx="0" presStyleCnt="1"/>
      <dgm:spPr/>
    </dgm:pt>
    <dgm:pt modelId="{9451FE85-EFD8-4239-8E92-A8787A9E4DBA}" type="pres">
      <dgm:prSet presAssocID="{347B0A7A-8C08-488E-A56D-9B1B90288F56}" presName="parTrans" presStyleLbl="bgSibTrans2D1" presStyleIdx="0" presStyleCnt="3"/>
      <dgm:spPr/>
    </dgm:pt>
    <dgm:pt modelId="{42CCFE50-E693-4B0A-A0D5-800934A25877}" type="pres">
      <dgm:prSet presAssocID="{76FFAEA4-5BE7-448C-904D-30AFA14ECA1E}" presName="node" presStyleLbl="node1" presStyleIdx="0" presStyleCnt="3">
        <dgm:presLayoutVars>
          <dgm:bulletEnabled val="1"/>
        </dgm:presLayoutVars>
      </dgm:prSet>
      <dgm:spPr/>
    </dgm:pt>
    <dgm:pt modelId="{EC628329-C6F4-400E-A001-1012B2D514F1}" type="pres">
      <dgm:prSet presAssocID="{5D709F66-54C1-4742-9043-E46BE901EE5D}" presName="parTrans" presStyleLbl="bgSibTrans2D1" presStyleIdx="1" presStyleCnt="3"/>
      <dgm:spPr/>
    </dgm:pt>
    <dgm:pt modelId="{FFE94877-D20B-40A5-919B-0F9C8A217DA4}" type="pres">
      <dgm:prSet presAssocID="{3BCE9B39-C2A5-4F88-AEAB-A1F198C3D91D}" presName="node" presStyleLbl="node1" presStyleIdx="1" presStyleCnt="3">
        <dgm:presLayoutVars>
          <dgm:bulletEnabled val="1"/>
        </dgm:presLayoutVars>
      </dgm:prSet>
      <dgm:spPr/>
    </dgm:pt>
    <dgm:pt modelId="{54CFD5A7-B3F6-435B-847A-6633D598A293}" type="pres">
      <dgm:prSet presAssocID="{F9D7A643-D648-40B6-BA26-4B7648F4E9E3}" presName="parTrans" presStyleLbl="bgSibTrans2D1" presStyleIdx="2" presStyleCnt="3"/>
      <dgm:spPr/>
    </dgm:pt>
    <dgm:pt modelId="{BB8B20D9-C252-41E7-88DA-C5F2BBE3DF31}" type="pres">
      <dgm:prSet presAssocID="{DF09C350-11F3-42F2-8C63-EFCA732F2EC8}" presName="node" presStyleLbl="node1" presStyleIdx="2" presStyleCnt="3">
        <dgm:presLayoutVars>
          <dgm:bulletEnabled val="1"/>
        </dgm:presLayoutVars>
      </dgm:prSet>
      <dgm:spPr/>
    </dgm:pt>
  </dgm:ptLst>
  <dgm:cxnLst>
    <dgm:cxn modelId="{D582000A-3DD0-406B-981D-30900F2B4959}" srcId="{509116C2-E5DC-4284-A267-FA764ED25BAC}" destId="{76FFAEA4-5BE7-448C-904D-30AFA14ECA1E}" srcOrd="0" destOrd="0" parTransId="{347B0A7A-8C08-488E-A56D-9B1B90288F56}" sibTransId="{C5A2CC55-CE7E-4466-83ED-5CA5AA70CB9C}"/>
    <dgm:cxn modelId="{D0135E18-39EF-4B36-B210-0335EE913F47}" srcId="{916A98D4-F0DA-48A1-8D1D-67A70333C11C}" destId="{509116C2-E5DC-4284-A267-FA764ED25BAC}" srcOrd="0" destOrd="0" parTransId="{B0314A97-ECCE-4DA7-9E2F-69D8570DB90C}" sibTransId="{026AE2ED-D2E0-4206-9DA4-9DC70BE00208}"/>
    <dgm:cxn modelId="{99B5C559-7D1E-462E-8CBE-66B562B754ED}" type="presOf" srcId="{347B0A7A-8C08-488E-A56D-9B1B90288F56}" destId="{9451FE85-EFD8-4239-8E92-A8787A9E4DBA}" srcOrd="0" destOrd="0" presId="urn:microsoft.com/office/officeart/2005/8/layout/radial4"/>
    <dgm:cxn modelId="{AA62A860-D6AA-4ED7-BD13-5B0D32C3CA30}" type="presOf" srcId="{76FFAEA4-5BE7-448C-904D-30AFA14ECA1E}" destId="{42CCFE50-E693-4B0A-A0D5-800934A25877}" srcOrd="0" destOrd="0" presId="urn:microsoft.com/office/officeart/2005/8/layout/radial4"/>
    <dgm:cxn modelId="{6EE9058C-30FA-4291-97F5-ACECEE3E87B0}" srcId="{509116C2-E5DC-4284-A267-FA764ED25BAC}" destId="{DF09C350-11F3-42F2-8C63-EFCA732F2EC8}" srcOrd="2" destOrd="0" parTransId="{F9D7A643-D648-40B6-BA26-4B7648F4E9E3}" sibTransId="{D723BD08-340E-4EC2-A3D3-74F1CFF48757}"/>
    <dgm:cxn modelId="{A82A6EA0-6F46-498B-883E-B51FCB1BCEF0}" type="presOf" srcId="{DF09C350-11F3-42F2-8C63-EFCA732F2EC8}" destId="{BB8B20D9-C252-41E7-88DA-C5F2BBE3DF31}" srcOrd="0" destOrd="0" presId="urn:microsoft.com/office/officeart/2005/8/layout/radial4"/>
    <dgm:cxn modelId="{E0ED62B0-732D-4A9D-9AE9-DCB316621293}" type="presOf" srcId="{5D709F66-54C1-4742-9043-E46BE901EE5D}" destId="{EC628329-C6F4-400E-A001-1012B2D514F1}" srcOrd="0" destOrd="0" presId="urn:microsoft.com/office/officeart/2005/8/layout/radial4"/>
    <dgm:cxn modelId="{AC836EB5-4A58-471A-87DB-87B6DEE0E18F}" type="presOf" srcId="{3BCE9B39-C2A5-4F88-AEAB-A1F198C3D91D}" destId="{FFE94877-D20B-40A5-919B-0F9C8A217DA4}" srcOrd="0" destOrd="0" presId="urn:microsoft.com/office/officeart/2005/8/layout/radial4"/>
    <dgm:cxn modelId="{FE5D7BCF-0037-45EE-8F1E-2C8C2FFE5EB9}" type="presOf" srcId="{916A98D4-F0DA-48A1-8D1D-67A70333C11C}" destId="{9D6D65DA-1EBA-4358-AEC7-A3FDD6B763D8}" srcOrd="0" destOrd="0" presId="urn:microsoft.com/office/officeart/2005/8/layout/radial4"/>
    <dgm:cxn modelId="{481FEEDE-3C25-4084-8FA7-9F1581BE402F}" type="presOf" srcId="{509116C2-E5DC-4284-A267-FA764ED25BAC}" destId="{8724A994-6411-46E1-9294-9701C0C91CE7}" srcOrd="0" destOrd="0" presId="urn:microsoft.com/office/officeart/2005/8/layout/radial4"/>
    <dgm:cxn modelId="{045B9DE7-A0BC-44E7-99D7-648C39926E8E}" srcId="{509116C2-E5DC-4284-A267-FA764ED25BAC}" destId="{3BCE9B39-C2A5-4F88-AEAB-A1F198C3D91D}" srcOrd="1" destOrd="0" parTransId="{5D709F66-54C1-4742-9043-E46BE901EE5D}" sibTransId="{99537B29-DB0A-49F1-A2B0-DB26EA4D0CAE}"/>
    <dgm:cxn modelId="{6C3836FF-B0A9-4345-922B-AFC4C8912E4B}" type="presOf" srcId="{F9D7A643-D648-40B6-BA26-4B7648F4E9E3}" destId="{54CFD5A7-B3F6-435B-847A-6633D598A293}" srcOrd="0" destOrd="0" presId="urn:microsoft.com/office/officeart/2005/8/layout/radial4"/>
    <dgm:cxn modelId="{410A7983-B192-4A39-9CC4-AE912FB1C07B}" type="presParOf" srcId="{9D6D65DA-1EBA-4358-AEC7-A3FDD6B763D8}" destId="{8724A994-6411-46E1-9294-9701C0C91CE7}" srcOrd="0" destOrd="0" presId="urn:microsoft.com/office/officeart/2005/8/layout/radial4"/>
    <dgm:cxn modelId="{5372FED3-3EEC-4390-9E48-A6B3568D1D88}" type="presParOf" srcId="{9D6D65DA-1EBA-4358-AEC7-A3FDD6B763D8}" destId="{9451FE85-EFD8-4239-8E92-A8787A9E4DBA}" srcOrd="1" destOrd="0" presId="urn:microsoft.com/office/officeart/2005/8/layout/radial4"/>
    <dgm:cxn modelId="{2A3E80D4-1764-4D45-A4C0-B4CBEA8A414B}" type="presParOf" srcId="{9D6D65DA-1EBA-4358-AEC7-A3FDD6B763D8}" destId="{42CCFE50-E693-4B0A-A0D5-800934A25877}" srcOrd="2" destOrd="0" presId="urn:microsoft.com/office/officeart/2005/8/layout/radial4"/>
    <dgm:cxn modelId="{032D265C-C253-46F9-A686-D039F9711080}" type="presParOf" srcId="{9D6D65DA-1EBA-4358-AEC7-A3FDD6B763D8}" destId="{EC628329-C6F4-400E-A001-1012B2D514F1}" srcOrd="3" destOrd="0" presId="urn:microsoft.com/office/officeart/2005/8/layout/radial4"/>
    <dgm:cxn modelId="{332F90B2-789C-4DAC-9837-B793CD4AA255}" type="presParOf" srcId="{9D6D65DA-1EBA-4358-AEC7-A3FDD6B763D8}" destId="{FFE94877-D20B-40A5-919B-0F9C8A217DA4}" srcOrd="4" destOrd="0" presId="urn:microsoft.com/office/officeart/2005/8/layout/radial4"/>
    <dgm:cxn modelId="{39DB29AC-B309-4672-AB5E-C1339C732D70}" type="presParOf" srcId="{9D6D65DA-1EBA-4358-AEC7-A3FDD6B763D8}" destId="{54CFD5A7-B3F6-435B-847A-6633D598A293}" srcOrd="5" destOrd="0" presId="urn:microsoft.com/office/officeart/2005/8/layout/radial4"/>
    <dgm:cxn modelId="{4817C272-0DEF-49C4-AA40-C2BFE22EE038}" type="presParOf" srcId="{9D6D65DA-1EBA-4358-AEC7-A3FDD6B763D8}" destId="{BB8B20D9-C252-41E7-88DA-C5F2BBE3DF3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FD912B-7D07-4F8E-BB69-7B11FABC03CA}" type="doc">
      <dgm:prSet loTypeId="urn:microsoft.com/office/officeart/2005/8/layout/hList6" loCatId="list" qsTypeId="urn:microsoft.com/office/officeart/2005/8/quickstyle/3d3" qsCatId="3D" csTypeId="urn:microsoft.com/office/officeart/2005/8/colors/colorful2" csCatId="colorful" phldr="1"/>
      <dgm:spPr/>
      <dgm:t>
        <a:bodyPr/>
        <a:lstStyle/>
        <a:p>
          <a:endParaRPr lang="en-US"/>
        </a:p>
      </dgm:t>
    </dgm:pt>
    <dgm:pt modelId="{8D2CCAB2-CEC6-4761-9D0C-C3A51D9E070F}">
      <dgm:prSet phldrT="[Text]"/>
      <dgm:spPr/>
      <dgm:t>
        <a:bodyPr/>
        <a:lstStyle/>
        <a:p>
          <a:r>
            <a:rPr lang="en-US" dirty="0">
              <a:latin typeface="Siddhanta" panose="02000500020000020002" pitchFamily="2" charset="77"/>
              <a:cs typeface="Siddhanta" panose="02000500020000020002" pitchFamily="2" charset="77"/>
            </a:rPr>
            <a:t>1. </a:t>
          </a:r>
          <a:r>
            <a:rPr lang="en-US" b="1" dirty="0">
              <a:latin typeface="Siddhanta" panose="02000500020000020002" pitchFamily="2" charset="77"/>
              <a:cs typeface="Siddhanta" panose="02000500020000020002" pitchFamily="2" charset="77"/>
            </a:rPr>
            <a:t>Commentary</a:t>
          </a:r>
          <a:r>
            <a:rPr lang="sa-IN" b="1" dirty="0">
              <a:latin typeface="Siddhanta" panose="02000500020000020002" pitchFamily="2" charset="77"/>
              <a:cs typeface="Siddhanta" panose="02000500020000020002" pitchFamily="2" charset="77"/>
            </a:rPr>
            <a:t> </a:t>
          </a:r>
          <a:r>
            <a:rPr lang="en-US" b="1" dirty="0">
              <a:latin typeface="Siddhanta" panose="02000500020000020002" pitchFamily="2" charset="77"/>
              <a:cs typeface="Siddhanta" panose="02000500020000020002" pitchFamily="2" charset="77"/>
            </a:rPr>
            <a:t>– </a:t>
          </a:r>
        </a:p>
        <a:p>
          <a:r>
            <a:rPr lang="sa-IN" dirty="0">
              <a:latin typeface="Siddhanta" panose="02000500020000020002" pitchFamily="2" charset="77"/>
              <a:cs typeface="Siddhanta" panose="02000500020000020002" pitchFamily="2" charset="77"/>
            </a:rPr>
            <a:t>कात्यायनः, पतञ्जलिः, काशिकाकारः</a:t>
          </a:r>
          <a:endParaRPr lang="en-US" dirty="0">
            <a:latin typeface="Siddhanta" panose="02000500020000020002" pitchFamily="2" charset="77"/>
            <a:cs typeface="Siddhanta" panose="02000500020000020002" pitchFamily="2" charset="77"/>
          </a:endParaRPr>
        </a:p>
        <a:p>
          <a:r>
            <a:rPr lang="sa-IN" dirty="0">
              <a:latin typeface="Siddhanta" panose="02000500020000020002" pitchFamily="2" charset="77"/>
              <a:cs typeface="Siddhanta" panose="02000500020000020002" pitchFamily="2" charset="77"/>
            </a:rPr>
            <a:t>2. </a:t>
          </a:r>
          <a:r>
            <a:rPr lang="en-US" b="1" dirty="0">
              <a:latin typeface="Siddhanta" panose="02000500020000020002" pitchFamily="2" charset="77"/>
              <a:cs typeface="Siddhanta" panose="02000500020000020002" pitchFamily="2" charset="77"/>
            </a:rPr>
            <a:t>Recension</a:t>
          </a:r>
          <a:r>
            <a:rPr lang="en-US" dirty="0">
              <a:latin typeface="Siddhanta" panose="02000500020000020002" pitchFamily="2" charset="77"/>
              <a:cs typeface="Siddhanta" panose="02000500020000020002" pitchFamily="2" charset="77"/>
            </a:rPr>
            <a:t> –</a:t>
          </a:r>
        </a:p>
      </dgm:t>
    </dgm:pt>
    <dgm:pt modelId="{36C73FBD-47D1-4B82-8614-7C655015E0C4}" type="parTrans" cxnId="{A5E04EEF-180D-439E-AF41-78DC33AE55F4}">
      <dgm:prSet/>
      <dgm:spPr/>
      <dgm:t>
        <a:bodyPr/>
        <a:lstStyle/>
        <a:p>
          <a:endParaRPr lang="en-US"/>
        </a:p>
      </dgm:t>
    </dgm:pt>
    <dgm:pt modelId="{5C81329F-1C20-4E1E-A761-A8CF36EAFCC7}" type="sibTrans" cxnId="{A5E04EEF-180D-439E-AF41-78DC33AE55F4}">
      <dgm:prSet/>
      <dgm:spPr/>
      <dgm:t>
        <a:bodyPr/>
        <a:lstStyle/>
        <a:p>
          <a:endParaRPr lang="en-US"/>
        </a:p>
      </dgm:t>
    </dgm:pt>
    <dgm:pt modelId="{93144722-1E5E-4BCE-B4E7-08B4F25C9A30}">
      <dgm:prSet phldrT="[Text]"/>
      <dgm:spPr/>
      <dgm:t>
        <a:bodyPr/>
        <a:lstStyle/>
        <a:p>
          <a:r>
            <a:rPr lang="en-US" dirty="0">
              <a:latin typeface="Siddhanta" panose="02000500020000020002" pitchFamily="2" charset="77"/>
              <a:cs typeface="Siddhanta" panose="02000500020000020002" pitchFamily="2" charset="77"/>
            </a:rPr>
            <a:t>6. </a:t>
          </a:r>
          <a:r>
            <a:rPr lang="en-US" b="1" dirty="0">
              <a:latin typeface="Siddhanta" panose="02000500020000020002" pitchFamily="2" charset="77"/>
              <a:cs typeface="Siddhanta" panose="02000500020000020002" pitchFamily="2" charset="77"/>
            </a:rPr>
            <a:t>Popular exposition – </a:t>
          </a:r>
          <a:endParaRPr lang="sa-IN" b="1" dirty="0">
            <a:latin typeface="Siddhanta" panose="02000500020000020002" pitchFamily="2" charset="77"/>
            <a:cs typeface="Siddhanta" panose="02000500020000020002" pitchFamily="2" charset="77"/>
          </a:endParaRPr>
        </a:p>
        <a:p>
          <a:r>
            <a:rPr lang="sa-IN" dirty="0">
              <a:latin typeface="Siddhanta" panose="02000500020000020002" pitchFamily="2" charset="77"/>
              <a:cs typeface="Siddhanta" panose="02000500020000020002" pitchFamily="2" charset="77"/>
            </a:rPr>
            <a:t>कथाप्रवचनपरम्परा</a:t>
          </a:r>
          <a:endParaRPr lang="en-US" dirty="0">
            <a:latin typeface="Siddhanta" panose="02000500020000020002" pitchFamily="2" charset="77"/>
            <a:cs typeface="Siddhanta" panose="02000500020000020002" pitchFamily="2" charset="77"/>
          </a:endParaRPr>
        </a:p>
        <a:p>
          <a:r>
            <a:rPr lang="en-US" dirty="0">
              <a:latin typeface="Siddhanta" panose="02000500020000020002" pitchFamily="2" charset="77"/>
              <a:cs typeface="Siddhanta" panose="02000500020000020002" pitchFamily="2" charset="77"/>
            </a:rPr>
            <a:t>7. </a:t>
          </a:r>
          <a:r>
            <a:rPr lang="en-US" b="1" dirty="0">
              <a:latin typeface="Siddhanta" panose="02000500020000020002" pitchFamily="2" charset="77"/>
              <a:cs typeface="Siddhanta" panose="02000500020000020002" pitchFamily="2" charset="77"/>
            </a:rPr>
            <a:t>Re-creation –</a:t>
          </a:r>
        </a:p>
      </dgm:t>
    </dgm:pt>
    <dgm:pt modelId="{076FEDFB-D32A-4C77-8B46-221E9921FA41}" type="parTrans" cxnId="{4FCECE2E-F74B-4C6F-83A2-43CC1394B957}">
      <dgm:prSet/>
      <dgm:spPr/>
      <dgm:t>
        <a:bodyPr/>
        <a:lstStyle/>
        <a:p>
          <a:endParaRPr lang="en-US"/>
        </a:p>
      </dgm:t>
    </dgm:pt>
    <dgm:pt modelId="{E0B9B958-49C6-487C-8692-9A08E1FBE735}" type="sibTrans" cxnId="{4FCECE2E-F74B-4C6F-83A2-43CC1394B957}">
      <dgm:prSet/>
      <dgm:spPr/>
      <dgm:t>
        <a:bodyPr/>
        <a:lstStyle/>
        <a:p>
          <a:endParaRPr lang="en-US"/>
        </a:p>
      </dgm:t>
    </dgm:pt>
    <dgm:pt modelId="{688AC16C-35AE-4353-8A0D-647A324228FD}">
      <dgm:prSet phldrT="[Text]"/>
      <dgm:spPr/>
      <dgm:t>
        <a:bodyPr/>
        <a:lstStyle/>
        <a:p>
          <a:r>
            <a:rPr lang="sa-IN" dirty="0">
              <a:latin typeface="Siddhanta" panose="02000500020000020002" pitchFamily="2" charset="77"/>
              <a:cs typeface="Siddhanta" panose="02000500020000020002" pitchFamily="2" charset="77"/>
            </a:rPr>
            <a:t>भासनाटकचक्रम् इत्यादि ।</a:t>
          </a:r>
          <a:endParaRPr lang="en-US" dirty="0">
            <a:latin typeface="Siddhanta" panose="02000500020000020002" pitchFamily="2" charset="77"/>
            <a:cs typeface="Siddhanta" panose="02000500020000020002" pitchFamily="2" charset="77"/>
          </a:endParaRPr>
        </a:p>
      </dgm:t>
    </dgm:pt>
    <dgm:pt modelId="{B1E3DE22-613B-4782-85C7-CB329269AC07}" type="parTrans" cxnId="{6B95F212-8DF7-49F3-8EA6-014FC881CB11}">
      <dgm:prSet/>
      <dgm:spPr/>
      <dgm:t>
        <a:bodyPr/>
        <a:lstStyle/>
        <a:p>
          <a:endParaRPr lang="en-US"/>
        </a:p>
      </dgm:t>
    </dgm:pt>
    <dgm:pt modelId="{7FE8E27B-548A-468F-8BD8-972C233E844A}" type="sibTrans" cxnId="{6B95F212-8DF7-49F3-8EA6-014FC881CB11}">
      <dgm:prSet/>
      <dgm:spPr/>
      <dgm:t>
        <a:bodyPr/>
        <a:lstStyle/>
        <a:p>
          <a:endParaRPr lang="en-US"/>
        </a:p>
      </dgm:t>
    </dgm:pt>
    <dgm:pt modelId="{8EE69E37-60D6-47B8-9738-ABD958A2091A}">
      <dgm:prSet phldrT="[Text]" custT="1"/>
      <dgm:spPr/>
      <dgm:t>
        <a:bodyPr/>
        <a:lstStyle/>
        <a:p>
          <a:r>
            <a:rPr lang="sa-IN" sz="1600" dirty="0">
              <a:latin typeface="Siddhanta" panose="02000500020000020002" pitchFamily="2" charset="77"/>
              <a:cs typeface="Siddhanta" panose="02000500020000020002" pitchFamily="2" charset="77"/>
            </a:rPr>
            <a:t>3. </a:t>
          </a:r>
          <a:r>
            <a:rPr lang="en-US" sz="1600" b="1" dirty="0">
              <a:latin typeface="Siddhanta" panose="02000500020000020002" pitchFamily="2" charset="77"/>
              <a:cs typeface="Siddhanta" panose="02000500020000020002" pitchFamily="2" charset="77"/>
            </a:rPr>
            <a:t>Redaction – </a:t>
          </a:r>
        </a:p>
        <a:p>
          <a:r>
            <a:rPr lang="sa-IN" sz="1600" dirty="0">
              <a:latin typeface="Siddhanta" panose="02000500020000020002" pitchFamily="2" charset="77"/>
              <a:cs typeface="Siddhanta" panose="02000500020000020002" pitchFamily="2" charset="77"/>
            </a:rPr>
            <a:t>सिद्धान्तकौमुदी, लघु.सि.कौ.,</a:t>
          </a:r>
          <a:endParaRPr lang="en-US" sz="1600" dirty="0">
            <a:latin typeface="Siddhanta" panose="02000500020000020002" pitchFamily="2" charset="77"/>
            <a:cs typeface="Siddhanta" panose="02000500020000020002" pitchFamily="2" charset="77"/>
          </a:endParaRPr>
        </a:p>
        <a:p>
          <a:r>
            <a:rPr lang="en-US" sz="1600" dirty="0">
              <a:latin typeface="Siddhanta" panose="02000500020000020002" pitchFamily="2" charset="77"/>
              <a:cs typeface="Siddhanta" panose="02000500020000020002" pitchFamily="2" charset="77"/>
            </a:rPr>
            <a:t>4. </a:t>
          </a:r>
          <a:r>
            <a:rPr lang="en-US" sz="1600" b="1" dirty="0">
              <a:latin typeface="Siddhanta" panose="02000500020000020002" pitchFamily="2" charset="77"/>
              <a:cs typeface="Siddhanta" panose="02000500020000020002" pitchFamily="2" charset="77"/>
            </a:rPr>
            <a:t>Adaptations – </a:t>
          </a:r>
        </a:p>
        <a:p>
          <a:r>
            <a:rPr lang="sa-IN" sz="1600" dirty="0">
              <a:latin typeface="Siddhanta" panose="02000500020000020002" pitchFamily="2" charset="77"/>
              <a:cs typeface="Siddhanta" panose="02000500020000020002" pitchFamily="2" charset="77"/>
            </a:rPr>
            <a:t>हेमशब्दानुशासनम् </a:t>
          </a:r>
          <a:r>
            <a:rPr lang="en-US" sz="1600" dirty="0">
              <a:latin typeface="Siddhanta" panose="02000500020000020002" pitchFamily="2" charset="77"/>
              <a:cs typeface="Siddhanta" panose="02000500020000020002" pitchFamily="2" charset="77"/>
            </a:rPr>
            <a:t>(11</a:t>
          </a:r>
          <a:r>
            <a:rPr lang="en-US" sz="1600" baseline="30000" dirty="0">
              <a:latin typeface="Siddhanta" panose="02000500020000020002" pitchFamily="2" charset="77"/>
              <a:cs typeface="Siddhanta" panose="02000500020000020002" pitchFamily="2" charset="77"/>
            </a:rPr>
            <a:t>th</a:t>
          </a:r>
          <a:r>
            <a:rPr lang="en-US" sz="1600" dirty="0">
              <a:latin typeface="Siddhanta" panose="02000500020000020002" pitchFamily="2" charset="77"/>
              <a:cs typeface="Siddhanta" panose="02000500020000020002" pitchFamily="2" charset="77"/>
            </a:rPr>
            <a:t> AD), </a:t>
          </a:r>
          <a:r>
            <a:rPr lang="sa-IN" sz="1600" dirty="0">
              <a:latin typeface="Siddhanta" panose="02000500020000020002" pitchFamily="2" charset="77"/>
              <a:cs typeface="Siddhanta" panose="02000500020000020002" pitchFamily="2" charset="77"/>
            </a:rPr>
            <a:t>रामायणं लोकभाषासु...</a:t>
          </a:r>
          <a:endParaRPr lang="en-US" sz="1600" dirty="0">
            <a:latin typeface="Siddhanta" panose="02000500020000020002" pitchFamily="2" charset="77"/>
            <a:cs typeface="Siddhanta" panose="02000500020000020002" pitchFamily="2" charset="77"/>
          </a:endParaRPr>
        </a:p>
        <a:p>
          <a:r>
            <a:rPr lang="en-US" sz="1600" dirty="0">
              <a:latin typeface="Siddhanta" panose="02000500020000020002" pitchFamily="2" charset="77"/>
              <a:cs typeface="Siddhanta" panose="02000500020000020002" pitchFamily="2" charset="77"/>
            </a:rPr>
            <a:t>5. </a:t>
          </a:r>
          <a:r>
            <a:rPr lang="en-US" sz="1600" b="1" dirty="0">
              <a:latin typeface="Siddhanta" panose="02000500020000020002" pitchFamily="2" charset="77"/>
              <a:cs typeface="Siddhanta" panose="02000500020000020002" pitchFamily="2" charset="77"/>
            </a:rPr>
            <a:t>Translations – </a:t>
          </a:r>
        </a:p>
      </dgm:t>
    </dgm:pt>
    <dgm:pt modelId="{B16E0F07-6DFB-4E27-8C85-A95D63E5964A}" type="parTrans" cxnId="{0C4947CC-EB54-4349-8375-9CD29015FDC9}">
      <dgm:prSet/>
      <dgm:spPr/>
      <dgm:t>
        <a:bodyPr/>
        <a:lstStyle/>
        <a:p>
          <a:endParaRPr lang="en-US"/>
        </a:p>
      </dgm:t>
    </dgm:pt>
    <dgm:pt modelId="{C34450A8-A735-4BE7-A657-CB80B575AD79}" type="sibTrans" cxnId="{0C4947CC-EB54-4349-8375-9CD29015FDC9}">
      <dgm:prSet/>
      <dgm:spPr/>
      <dgm:t>
        <a:bodyPr/>
        <a:lstStyle/>
        <a:p>
          <a:endParaRPr lang="en-US"/>
        </a:p>
      </dgm:t>
    </dgm:pt>
    <dgm:pt modelId="{91352730-BCDD-4E44-81A4-01E09B0EE43F}">
      <dgm:prSet phldrT="[Text]" custT="1"/>
      <dgm:spPr/>
      <dgm:t>
        <a:bodyPr/>
        <a:lstStyle/>
        <a:p>
          <a:r>
            <a:rPr lang="en-US" sz="1600" dirty="0">
              <a:latin typeface="Siddhanta" panose="02000500020000020002" pitchFamily="2" charset="77"/>
              <a:cs typeface="Siddhanta" panose="02000500020000020002" pitchFamily="2" charset="77"/>
            </a:rPr>
            <a:t>Many from 14</a:t>
          </a:r>
          <a:r>
            <a:rPr lang="en-US" sz="1600" baseline="30000" dirty="0">
              <a:latin typeface="Siddhanta" panose="02000500020000020002" pitchFamily="2" charset="77"/>
              <a:cs typeface="Siddhanta" panose="02000500020000020002" pitchFamily="2" charset="77"/>
            </a:rPr>
            <a:t>th</a:t>
          </a:r>
          <a:r>
            <a:rPr lang="en-US" sz="1600" dirty="0">
              <a:latin typeface="Siddhanta" panose="02000500020000020002" pitchFamily="2" charset="77"/>
              <a:cs typeface="Siddhanta" panose="02000500020000020002" pitchFamily="2" charset="77"/>
            </a:rPr>
            <a:t> C. onwards !</a:t>
          </a:r>
        </a:p>
      </dgm:t>
    </dgm:pt>
    <dgm:pt modelId="{906FE449-23AE-45FF-BED1-DB50E5F6E631}" type="parTrans" cxnId="{CB43E153-80C3-47DD-B28C-A61EC5489ED2}">
      <dgm:prSet/>
      <dgm:spPr/>
      <dgm:t>
        <a:bodyPr/>
        <a:lstStyle/>
        <a:p>
          <a:endParaRPr lang="en-US"/>
        </a:p>
      </dgm:t>
    </dgm:pt>
    <dgm:pt modelId="{75F67FE0-F927-4195-9597-2AB2F73670C2}" type="sibTrans" cxnId="{CB43E153-80C3-47DD-B28C-A61EC5489ED2}">
      <dgm:prSet/>
      <dgm:spPr/>
      <dgm:t>
        <a:bodyPr/>
        <a:lstStyle/>
        <a:p>
          <a:endParaRPr lang="en-US"/>
        </a:p>
      </dgm:t>
    </dgm:pt>
    <dgm:pt modelId="{A022B546-7764-4C38-9A23-BE7FE41970E0}">
      <dgm:prSet phldrT="[Text]"/>
      <dgm:spPr/>
      <dgm:t>
        <a:bodyPr/>
        <a:lstStyle/>
        <a:p>
          <a:r>
            <a:rPr lang="sa-IN" dirty="0">
              <a:latin typeface="Siddhanta" panose="02000500020000020002" pitchFamily="2" charset="77"/>
              <a:cs typeface="Siddhanta" panose="02000500020000020002" pitchFamily="2" charset="77"/>
            </a:rPr>
            <a:t>चान्द्रव्याकरणम्</a:t>
          </a:r>
          <a:r>
            <a:rPr lang="en-US" dirty="0">
              <a:latin typeface="Siddhanta" panose="02000500020000020002" pitchFamily="2" charset="77"/>
              <a:cs typeface="Siddhanta" panose="02000500020000020002" pitchFamily="2" charset="77"/>
            </a:rPr>
            <a:t> (4</a:t>
          </a:r>
          <a:r>
            <a:rPr lang="en-US" baseline="30000" dirty="0">
              <a:latin typeface="Siddhanta" panose="02000500020000020002" pitchFamily="2" charset="77"/>
              <a:cs typeface="Siddhanta" panose="02000500020000020002" pitchFamily="2" charset="77"/>
            </a:rPr>
            <a:t>th</a:t>
          </a:r>
          <a:r>
            <a:rPr lang="en-US" dirty="0">
              <a:latin typeface="Siddhanta" panose="02000500020000020002" pitchFamily="2" charset="77"/>
              <a:cs typeface="Siddhanta" panose="02000500020000020002" pitchFamily="2" charset="77"/>
            </a:rPr>
            <a:t> AD)</a:t>
          </a:r>
          <a:r>
            <a:rPr lang="sa-IN" dirty="0">
              <a:latin typeface="Siddhanta" panose="02000500020000020002" pitchFamily="2" charset="77"/>
              <a:cs typeface="Siddhanta" panose="02000500020000020002" pitchFamily="2" charset="77"/>
            </a:rPr>
            <a:t>, बौद्धानाम् अष्टाध्यायी</a:t>
          </a:r>
          <a:endParaRPr lang="en-US" dirty="0">
            <a:latin typeface="Siddhanta" panose="02000500020000020002" pitchFamily="2" charset="77"/>
            <a:cs typeface="Siddhanta" panose="02000500020000020002" pitchFamily="2" charset="77"/>
          </a:endParaRPr>
        </a:p>
      </dgm:t>
    </dgm:pt>
    <dgm:pt modelId="{E193568D-F29F-4A14-8AF3-39DD1F13964A}" type="parTrans" cxnId="{4E6725DB-A35E-476B-A10F-DD8627B6A149}">
      <dgm:prSet/>
      <dgm:spPr/>
      <dgm:t>
        <a:bodyPr/>
        <a:lstStyle/>
        <a:p>
          <a:endParaRPr lang="en-US"/>
        </a:p>
      </dgm:t>
    </dgm:pt>
    <dgm:pt modelId="{5FD0D352-E257-41DE-8AAE-72630058EED0}" type="sibTrans" cxnId="{4E6725DB-A35E-476B-A10F-DD8627B6A149}">
      <dgm:prSet/>
      <dgm:spPr/>
      <dgm:t>
        <a:bodyPr/>
        <a:lstStyle/>
        <a:p>
          <a:endParaRPr lang="en-US"/>
        </a:p>
      </dgm:t>
    </dgm:pt>
    <dgm:pt modelId="{ED5D88A9-10E4-445C-8181-D806FEEBB140}" type="pres">
      <dgm:prSet presAssocID="{2AFD912B-7D07-4F8E-BB69-7B11FABC03CA}" presName="Name0" presStyleCnt="0">
        <dgm:presLayoutVars>
          <dgm:dir/>
          <dgm:resizeHandles val="exact"/>
        </dgm:presLayoutVars>
      </dgm:prSet>
      <dgm:spPr/>
    </dgm:pt>
    <dgm:pt modelId="{56FF5F7B-CF7F-4088-8D86-18759A00B032}" type="pres">
      <dgm:prSet presAssocID="{8D2CCAB2-CEC6-4761-9D0C-C3A51D9E070F}" presName="node" presStyleLbl="node1" presStyleIdx="0" presStyleCnt="3">
        <dgm:presLayoutVars>
          <dgm:bulletEnabled val="1"/>
        </dgm:presLayoutVars>
      </dgm:prSet>
      <dgm:spPr/>
    </dgm:pt>
    <dgm:pt modelId="{ECCC067C-EE7F-4ACC-9D18-DF129D7EC829}" type="pres">
      <dgm:prSet presAssocID="{5C81329F-1C20-4E1E-A761-A8CF36EAFCC7}" presName="sibTrans" presStyleCnt="0"/>
      <dgm:spPr/>
    </dgm:pt>
    <dgm:pt modelId="{AF15FA89-C9BD-41DD-BA1E-0D85A9AB3359}" type="pres">
      <dgm:prSet presAssocID="{8EE69E37-60D6-47B8-9738-ABD958A2091A}" presName="node" presStyleLbl="node1" presStyleIdx="1" presStyleCnt="3">
        <dgm:presLayoutVars>
          <dgm:bulletEnabled val="1"/>
        </dgm:presLayoutVars>
      </dgm:prSet>
      <dgm:spPr/>
    </dgm:pt>
    <dgm:pt modelId="{AD2C94A1-A43E-4853-8DE5-1B10B2E05A1D}" type="pres">
      <dgm:prSet presAssocID="{C34450A8-A735-4BE7-A657-CB80B575AD79}" presName="sibTrans" presStyleCnt="0"/>
      <dgm:spPr/>
    </dgm:pt>
    <dgm:pt modelId="{2462F174-8B1F-4BBB-AE82-B98E516D4027}" type="pres">
      <dgm:prSet presAssocID="{93144722-1E5E-4BCE-B4E7-08B4F25C9A30}" presName="node" presStyleLbl="node1" presStyleIdx="2" presStyleCnt="3">
        <dgm:presLayoutVars>
          <dgm:bulletEnabled val="1"/>
        </dgm:presLayoutVars>
      </dgm:prSet>
      <dgm:spPr/>
    </dgm:pt>
  </dgm:ptLst>
  <dgm:cxnLst>
    <dgm:cxn modelId="{6B95F212-8DF7-49F3-8EA6-014FC881CB11}" srcId="{93144722-1E5E-4BCE-B4E7-08B4F25C9A30}" destId="{688AC16C-35AE-4353-8A0D-647A324228FD}" srcOrd="0" destOrd="0" parTransId="{B1E3DE22-613B-4782-85C7-CB329269AC07}" sibTransId="{7FE8E27B-548A-468F-8BD8-972C233E844A}"/>
    <dgm:cxn modelId="{4FCECE2E-F74B-4C6F-83A2-43CC1394B957}" srcId="{2AFD912B-7D07-4F8E-BB69-7B11FABC03CA}" destId="{93144722-1E5E-4BCE-B4E7-08B4F25C9A30}" srcOrd="2" destOrd="0" parTransId="{076FEDFB-D32A-4C77-8B46-221E9921FA41}" sibTransId="{E0B9B958-49C6-487C-8692-9A08E1FBE735}"/>
    <dgm:cxn modelId="{C434BE3F-A3AA-4B2C-B414-2C79DA3E9769}" type="presOf" srcId="{91352730-BCDD-4E44-81A4-01E09B0EE43F}" destId="{AF15FA89-C9BD-41DD-BA1E-0D85A9AB3359}" srcOrd="0" destOrd="1" presId="urn:microsoft.com/office/officeart/2005/8/layout/hList6"/>
    <dgm:cxn modelId="{CB43E153-80C3-47DD-B28C-A61EC5489ED2}" srcId="{8EE69E37-60D6-47B8-9738-ABD958A2091A}" destId="{91352730-BCDD-4E44-81A4-01E09B0EE43F}" srcOrd="0" destOrd="0" parTransId="{906FE449-23AE-45FF-BED1-DB50E5F6E631}" sibTransId="{75F67FE0-F927-4195-9597-2AB2F73670C2}"/>
    <dgm:cxn modelId="{B5553658-C6D4-40EC-9ABA-635AFB2A93ED}" type="presOf" srcId="{8EE69E37-60D6-47B8-9738-ABD958A2091A}" destId="{AF15FA89-C9BD-41DD-BA1E-0D85A9AB3359}" srcOrd="0" destOrd="0" presId="urn:microsoft.com/office/officeart/2005/8/layout/hList6"/>
    <dgm:cxn modelId="{8DAF3CA5-78B7-4BB2-B7C4-4BA07BA83716}" type="presOf" srcId="{8D2CCAB2-CEC6-4761-9D0C-C3A51D9E070F}" destId="{56FF5F7B-CF7F-4088-8D86-18759A00B032}" srcOrd="0" destOrd="0" presId="urn:microsoft.com/office/officeart/2005/8/layout/hList6"/>
    <dgm:cxn modelId="{513CA0AE-30F3-41CD-B6F4-BFF2521B7E79}" type="presOf" srcId="{2AFD912B-7D07-4F8E-BB69-7B11FABC03CA}" destId="{ED5D88A9-10E4-445C-8181-D806FEEBB140}" srcOrd="0" destOrd="0" presId="urn:microsoft.com/office/officeart/2005/8/layout/hList6"/>
    <dgm:cxn modelId="{0C4947CC-EB54-4349-8375-9CD29015FDC9}" srcId="{2AFD912B-7D07-4F8E-BB69-7B11FABC03CA}" destId="{8EE69E37-60D6-47B8-9738-ABD958A2091A}" srcOrd="1" destOrd="0" parTransId="{B16E0F07-6DFB-4E27-8C85-A95D63E5964A}" sibTransId="{C34450A8-A735-4BE7-A657-CB80B575AD79}"/>
    <dgm:cxn modelId="{79080EDA-2D72-4A41-A2E9-650F263195D1}" type="presOf" srcId="{A022B546-7764-4C38-9A23-BE7FE41970E0}" destId="{56FF5F7B-CF7F-4088-8D86-18759A00B032}" srcOrd="0" destOrd="1" presId="urn:microsoft.com/office/officeart/2005/8/layout/hList6"/>
    <dgm:cxn modelId="{4E6725DB-A35E-476B-A10F-DD8627B6A149}" srcId="{8D2CCAB2-CEC6-4761-9D0C-C3A51D9E070F}" destId="{A022B546-7764-4C38-9A23-BE7FE41970E0}" srcOrd="0" destOrd="0" parTransId="{E193568D-F29F-4A14-8AF3-39DD1F13964A}" sibTransId="{5FD0D352-E257-41DE-8AAE-72630058EED0}"/>
    <dgm:cxn modelId="{675228DC-BB26-4D10-85B3-7C08C926B49A}" type="presOf" srcId="{688AC16C-35AE-4353-8A0D-647A324228FD}" destId="{2462F174-8B1F-4BBB-AE82-B98E516D4027}" srcOrd="0" destOrd="1" presId="urn:microsoft.com/office/officeart/2005/8/layout/hList6"/>
    <dgm:cxn modelId="{51576FEA-5B0F-4191-BA45-9174D459BDC7}" type="presOf" srcId="{93144722-1E5E-4BCE-B4E7-08B4F25C9A30}" destId="{2462F174-8B1F-4BBB-AE82-B98E516D4027}" srcOrd="0" destOrd="0" presId="urn:microsoft.com/office/officeart/2005/8/layout/hList6"/>
    <dgm:cxn modelId="{A5E04EEF-180D-439E-AF41-78DC33AE55F4}" srcId="{2AFD912B-7D07-4F8E-BB69-7B11FABC03CA}" destId="{8D2CCAB2-CEC6-4761-9D0C-C3A51D9E070F}" srcOrd="0" destOrd="0" parTransId="{36C73FBD-47D1-4B82-8614-7C655015E0C4}" sibTransId="{5C81329F-1C20-4E1E-A761-A8CF36EAFCC7}"/>
    <dgm:cxn modelId="{46326BF5-0341-4112-AE42-15E5590B00C7}" type="presParOf" srcId="{ED5D88A9-10E4-445C-8181-D806FEEBB140}" destId="{56FF5F7B-CF7F-4088-8D86-18759A00B032}" srcOrd="0" destOrd="0" presId="urn:microsoft.com/office/officeart/2005/8/layout/hList6"/>
    <dgm:cxn modelId="{13E60C54-06FE-4BB5-ACC6-15E089065F13}" type="presParOf" srcId="{ED5D88A9-10E4-445C-8181-D806FEEBB140}" destId="{ECCC067C-EE7F-4ACC-9D18-DF129D7EC829}" srcOrd="1" destOrd="0" presId="urn:microsoft.com/office/officeart/2005/8/layout/hList6"/>
    <dgm:cxn modelId="{369D8965-6D70-40A3-A350-79BB1ABC33E3}" type="presParOf" srcId="{ED5D88A9-10E4-445C-8181-D806FEEBB140}" destId="{AF15FA89-C9BD-41DD-BA1E-0D85A9AB3359}" srcOrd="2" destOrd="0" presId="urn:microsoft.com/office/officeart/2005/8/layout/hList6"/>
    <dgm:cxn modelId="{55CF4D2D-B248-41DE-962E-BFFAD1A57B3C}" type="presParOf" srcId="{ED5D88A9-10E4-445C-8181-D806FEEBB140}" destId="{AD2C94A1-A43E-4853-8DE5-1B10B2E05A1D}" srcOrd="3" destOrd="0" presId="urn:microsoft.com/office/officeart/2005/8/layout/hList6"/>
    <dgm:cxn modelId="{89753FED-4205-4702-8823-23E743CE231F}" type="presParOf" srcId="{ED5D88A9-10E4-445C-8181-D806FEEBB140}" destId="{2462F174-8B1F-4BBB-AE82-B98E516D402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136F62-6DF8-4CF8-A448-F6004D672D73}" type="doc">
      <dgm:prSet loTypeId="urn:microsoft.com/office/officeart/2005/8/layout/arrow5" loCatId="relationship" qsTypeId="urn:microsoft.com/office/officeart/2005/8/quickstyle/3d2" qsCatId="3D" csTypeId="urn:microsoft.com/office/officeart/2005/8/colors/colorful1" csCatId="colorful" phldr="1"/>
      <dgm:spPr/>
      <dgm:t>
        <a:bodyPr/>
        <a:lstStyle/>
        <a:p>
          <a:endParaRPr lang="en-US"/>
        </a:p>
      </dgm:t>
    </dgm:pt>
    <dgm:pt modelId="{F59C459C-06B0-498B-B725-D0623B4D6BE8}">
      <dgm:prSet phldrT="[Text]" custT="1"/>
      <dgm:spPr/>
      <dgm:t>
        <a:bodyPr/>
        <a:lstStyle/>
        <a:p>
          <a:r>
            <a:rPr lang="en-US" sz="1400" b="1" u="sng" dirty="0">
              <a:solidFill>
                <a:srgbClr val="002060"/>
              </a:solidFill>
            </a:rPr>
            <a:t>Nyaya commentary tradition</a:t>
          </a:r>
        </a:p>
      </dgm:t>
    </dgm:pt>
    <dgm:pt modelId="{5211361D-25B9-4A98-BEC0-0DADAC1EBEB3}" type="parTrans" cxnId="{93D54407-93FC-4CFA-9B0D-A396BFDF3207}">
      <dgm:prSet/>
      <dgm:spPr/>
      <dgm:t>
        <a:bodyPr/>
        <a:lstStyle/>
        <a:p>
          <a:endParaRPr lang="en-US"/>
        </a:p>
      </dgm:t>
    </dgm:pt>
    <dgm:pt modelId="{F070C9DA-CF72-4500-9E2A-A77AF047A7D6}" type="sibTrans" cxnId="{93D54407-93FC-4CFA-9B0D-A396BFDF3207}">
      <dgm:prSet/>
      <dgm:spPr/>
      <dgm:t>
        <a:bodyPr/>
        <a:lstStyle/>
        <a:p>
          <a:endParaRPr lang="en-US"/>
        </a:p>
      </dgm:t>
    </dgm:pt>
    <dgm:pt modelId="{AB9DA860-FF47-4348-A958-126DE62BF153}">
      <dgm:prSet phldrT="[Text]" custT="1"/>
      <dgm:spPr/>
      <dgm:t>
        <a:bodyPr/>
        <a:lstStyle/>
        <a:p>
          <a:r>
            <a:rPr lang="en-US" sz="1400" dirty="0" err="1"/>
            <a:t>Nyāya</a:t>
          </a:r>
          <a:r>
            <a:rPr lang="en-US" sz="1400" dirty="0"/>
            <a:t> </a:t>
          </a:r>
          <a:r>
            <a:rPr lang="en-US" sz="1400" dirty="0" err="1"/>
            <a:t>sūtram</a:t>
          </a:r>
          <a:endParaRPr lang="en-US" sz="1400" dirty="0"/>
        </a:p>
      </dgm:t>
    </dgm:pt>
    <dgm:pt modelId="{65C19A36-F24E-4B19-B1BB-4DB5B943D1EB}" type="parTrans" cxnId="{2DC81B24-33D9-4AED-B970-51DC4A050763}">
      <dgm:prSet/>
      <dgm:spPr/>
      <dgm:t>
        <a:bodyPr/>
        <a:lstStyle/>
        <a:p>
          <a:endParaRPr lang="en-US"/>
        </a:p>
      </dgm:t>
    </dgm:pt>
    <dgm:pt modelId="{F53BB108-2018-4D0F-952E-5941744DE9AE}" type="sibTrans" cxnId="{2DC81B24-33D9-4AED-B970-51DC4A050763}">
      <dgm:prSet/>
      <dgm:spPr/>
      <dgm:t>
        <a:bodyPr/>
        <a:lstStyle/>
        <a:p>
          <a:endParaRPr lang="en-US"/>
        </a:p>
      </dgm:t>
    </dgm:pt>
    <dgm:pt modelId="{B0FC0B32-9228-437A-A470-19F0BB4150ED}">
      <dgm:prSet phldrT="[Text]" custT="1"/>
      <dgm:spPr/>
      <dgm:t>
        <a:bodyPr/>
        <a:lstStyle/>
        <a:p>
          <a:r>
            <a:rPr lang="en-US" sz="1600" b="1" u="sng" dirty="0">
              <a:solidFill>
                <a:srgbClr val="002060"/>
              </a:solidFill>
            </a:rPr>
            <a:t>Buddhist commentary tradition</a:t>
          </a:r>
        </a:p>
      </dgm:t>
    </dgm:pt>
    <dgm:pt modelId="{8108B8C4-EB52-4136-9CD5-73A07D4A465B}" type="parTrans" cxnId="{3648814C-A740-43BA-AA5C-A45DC6AB9FC9}">
      <dgm:prSet/>
      <dgm:spPr/>
      <dgm:t>
        <a:bodyPr/>
        <a:lstStyle/>
        <a:p>
          <a:endParaRPr lang="en-US"/>
        </a:p>
      </dgm:t>
    </dgm:pt>
    <dgm:pt modelId="{4B9E7DA3-70E2-481F-99FB-D338EA6244EE}" type="sibTrans" cxnId="{3648814C-A740-43BA-AA5C-A45DC6AB9FC9}">
      <dgm:prSet/>
      <dgm:spPr/>
      <dgm:t>
        <a:bodyPr/>
        <a:lstStyle/>
        <a:p>
          <a:endParaRPr lang="en-US"/>
        </a:p>
      </dgm:t>
    </dgm:pt>
    <dgm:pt modelId="{96EA0289-D523-4B67-9682-8C70662E6D3D}">
      <dgm:prSet phldrT="[Text]" custT="1"/>
      <dgm:spPr/>
      <dgm:t>
        <a:bodyPr/>
        <a:lstStyle/>
        <a:p>
          <a:r>
            <a:rPr lang="en-US" sz="1600" dirty="0" err="1"/>
            <a:t>Mādhyāmika</a:t>
          </a:r>
          <a:r>
            <a:rPr lang="en-US" sz="1600" dirty="0"/>
            <a:t> </a:t>
          </a:r>
          <a:r>
            <a:rPr lang="en-US" sz="1600" dirty="0" err="1"/>
            <a:t>kārikā</a:t>
          </a:r>
          <a:r>
            <a:rPr lang="en-US" sz="1600" dirty="0"/>
            <a:t> - </a:t>
          </a:r>
          <a:r>
            <a:rPr lang="en-US" sz="1600" dirty="0" err="1"/>
            <a:t>Nagarjuna</a:t>
          </a:r>
          <a:endParaRPr lang="en-US" sz="1600" dirty="0"/>
        </a:p>
      </dgm:t>
    </dgm:pt>
    <dgm:pt modelId="{1D2602F0-957A-43B9-89AD-3C1268A3043B}" type="parTrans" cxnId="{C2E020CF-6F0D-4432-BCB2-719F69A8E106}">
      <dgm:prSet/>
      <dgm:spPr/>
      <dgm:t>
        <a:bodyPr/>
        <a:lstStyle/>
        <a:p>
          <a:endParaRPr lang="en-US"/>
        </a:p>
      </dgm:t>
    </dgm:pt>
    <dgm:pt modelId="{321C9E3D-A689-448B-B59D-322639427DE0}" type="sibTrans" cxnId="{C2E020CF-6F0D-4432-BCB2-719F69A8E106}">
      <dgm:prSet/>
      <dgm:spPr/>
      <dgm:t>
        <a:bodyPr/>
        <a:lstStyle/>
        <a:p>
          <a:endParaRPr lang="en-US"/>
        </a:p>
      </dgm:t>
    </dgm:pt>
    <dgm:pt modelId="{A7C6638D-B66C-4674-B62B-9A6C7AC2AA54}">
      <dgm:prSet phldrT="[Text]" custT="1"/>
      <dgm:spPr/>
      <dgm:t>
        <a:bodyPr/>
        <a:lstStyle/>
        <a:p>
          <a:r>
            <a:rPr lang="en-US" sz="1400" dirty="0" err="1"/>
            <a:t>Nyāya</a:t>
          </a:r>
          <a:r>
            <a:rPr lang="en-US" sz="1400" dirty="0"/>
            <a:t> </a:t>
          </a:r>
          <a:r>
            <a:rPr lang="en-US" sz="1400" dirty="0" err="1"/>
            <a:t>bhāṣyam</a:t>
          </a:r>
          <a:endParaRPr lang="en-US" sz="1400" dirty="0"/>
        </a:p>
      </dgm:t>
    </dgm:pt>
    <dgm:pt modelId="{BE235BCC-1099-4C52-A53C-2BCD6268B407}" type="parTrans" cxnId="{E45FE729-75AD-4EF3-8E29-EED8B89BD147}">
      <dgm:prSet/>
      <dgm:spPr/>
      <dgm:t>
        <a:bodyPr/>
        <a:lstStyle/>
        <a:p>
          <a:endParaRPr lang="en-US"/>
        </a:p>
      </dgm:t>
    </dgm:pt>
    <dgm:pt modelId="{E0DCA3B6-E531-47DA-80A1-904FFA703669}" type="sibTrans" cxnId="{E45FE729-75AD-4EF3-8E29-EED8B89BD147}">
      <dgm:prSet/>
      <dgm:spPr/>
      <dgm:t>
        <a:bodyPr/>
        <a:lstStyle/>
        <a:p>
          <a:endParaRPr lang="en-US"/>
        </a:p>
      </dgm:t>
    </dgm:pt>
    <dgm:pt modelId="{2D8CA5D4-CD01-4AA7-B333-C65E4523AFB0}">
      <dgm:prSet phldrT="[Text]" custT="1"/>
      <dgm:spPr/>
      <dgm:t>
        <a:bodyPr/>
        <a:lstStyle/>
        <a:p>
          <a:r>
            <a:rPr lang="en-US" sz="1400" dirty="0" err="1"/>
            <a:t>Nyāya</a:t>
          </a:r>
          <a:r>
            <a:rPr lang="en-US" sz="1400" dirty="0"/>
            <a:t> </a:t>
          </a:r>
          <a:r>
            <a:rPr lang="en-US" sz="1400" dirty="0" err="1"/>
            <a:t>vārtikam</a:t>
          </a:r>
          <a:endParaRPr lang="en-US" sz="1400" dirty="0"/>
        </a:p>
      </dgm:t>
    </dgm:pt>
    <dgm:pt modelId="{CF0AE7C0-BA90-4B71-9F8F-ED73A497200C}" type="parTrans" cxnId="{A67B22F4-398F-4DB5-A923-D55869820A3B}">
      <dgm:prSet/>
      <dgm:spPr/>
      <dgm:t>
        <a:bodyPr/>
        <a:lstStyle/>
        <a:p>
          <a:endParaRPr lang="en-US"/>
        </a:p>
      </dgm:t>
    </dgm:pt>
    <dgm:pt modelId="{F610647E-721A-4507-A891-E4ED40613827}" type="sibTrans" cxnId="{A67B22F4-398F-4DB5-A923-D55869820A3B}">
      <dgm:prSet/>
      <dgm:spPr/>
      <dgm:t>
        <a:bodyPr/>
        <a:lstStyle/>
        <a:p>
          <a:endParaRPr lang="en-US"/>
        </a:p>
      </dgm:t>
    </dgm:pt>
    <dgm:pt modelId="{2E03A7D3-E882-4824-8793-D7976B79318B}">
      <dgm:prSet phldrT="[Text]" custT="1"/>
      <dgm:spPr/>
      <dgm:t>
        <a:bodyPr/>
        <a:lstStyle/>
        <a:p>
          <a:r>
            <a:rPr lang="en-US" sz="1400" dirty="0" err="1"/>
            <a:t>Nyāyavārtika</a:t>
          </a:r>
          <a:r>
            <a:rPr lang="en-US" sz="1400" dirty="0"/>
            <a:t> </a:t>
          </a:r>
          <a:r>
            <a:rPr lang="en-US" sz="1400" dirty="0" err="1"/>
            <a:t>tātparya</a:t>
          </a:r>
          <a:r>
            <a:rPr lang="en-US" sz="1400" dirty="0"/>
            <a:t> </a:t>
          </a:r>
          <a:r>
            <a:rPr lang="en-US" sz="1400" dirty="0" err="1"/>
            <a:t>ṭīkā</a:t>
          </a:r>
          <a:endParaRPr lang="en-US" sz="1400" dirty="0"/>
        </a:p>
      </dgm:t>
    </dgm:pt>
    <dgm:pt modelId="{C6391284-C862-4A91-9411-D50C11D47A20}" type="parTrans" cxnId="{687C52D6-BD05-42E6-A305-E42F0AAE6A5E}">
      <dgm:prSet/>
      <dgm:spPr/>
      <dgm:t>
        <a:bodyPr/>
        <a:lstStyle/>
        <a:p>
          <a:endParaRPr lang="en-US"/>
        </a:p>
      </dgm:t>
    </dgm:pt>
    <dgm:pt modelId="{0B403CFC-340A-4C23-9909-FAF4C7359FC4}" type="sibTrans" cxnId="{687C52D6-BD05-42E6-A305-E42F0AAE6A5E}">
      <dgm:prSet/>
      <dgm:spPr/>
      <dgm:t>
        <a:bodyPr/>
        <a:lstStyle/>
        <a:p>
          <a:endParaRPr lang="en-US"/>
        </a:p>
      </dgm:t>
    </dgm:pt>
    <dgm:pt modelId="{299D1EA0-20A1-4C87-83A3-2F780FA0F4FF}">
      <dgm:prSet phldrT="[Text]" custT="1"/>
      <dgm:spPr/>
      <dgm:t>
        <a:bodyPr/>
        <a:lstStyle/>
        <a:p>
          <a:endParaRPr lang="en-US" sz="1400" dirty="0"/>
        </a:p>
        <a:p>
          <a:endParaRPr lang="sa-IN" sz="1400" dirty="0"/>
        </a:p>
        <a:p>
          <a:endParaRPr lang="en-US" sz="1400" dirty="0"/>
        </a:p>
      </dgm:t>
    </dgm:pt>
    <dgm:pt modelId="{1D324A00-5885-4C17-A666-705E1F3A9AA8}" type="parTrans" cxnId="{CAC808DD-5970-4C93-B519-E849DE251CEB}">
      <dgm:prSet/>
      <dgm:spPr/>
      <dgm:t>
        <a:bodyPr/>
        <a:lstStyle/>
        <a:p>
          <a:endParaRPr lang="en-US"/>
        </a:p>
      </dgm:t>
    </dgm:pt>
    <dgm:pt modelId="{129D7CBE-9CB9-45F9-B593-0442347A643C}" type="sibTrans" cxnId="{CAC808DD-5970-4C93-B519-E849DE251CEB}">
      <dgm:prSet/>
      <dgm:spPr/>
      <dgm:t>
        <a:bodyPr/>
        <a:lstStyle/>
        <a:p>
          <a:endParaRPr lang="en-US"/>
        </a:p>
      </dgm:t>
    </dgm:pt>
    <dgm:pt modelId="{1B8CCF91-EEF6-4DF5-A6CA-BAF27A7C6F48}">
      <dgm:prSet phldrT="[Text]" custT="1"/>
      <dgm:spPr/>
      <dgm:t>
        <a:bodyPr/>
        <a:lstStyle/>
        <a:p>
          <a:r>
            <a:rPr lang="en-US" sz="1400" dirty="0" err="1"/>
            <a:t>Nyāyavārtika</a:t>
          </a:r>
          <a:r>
            <a:rPr lang="en-US" sz="1400" dirty="0"/>
            <a:t> </a:t>
          </a:r>
          <a:r>
            <a:rPr lang="en-US" sz="1400" dirty="0" err="1"/>
            <a:t>tātparya</a:t>
          </a:r>
          <a:r>
            <a:rPr lang="en-US" sz="1400" dirty="0"/>
            <a:t> </a:t>
          </a:r>
          <a:r>
            <a:rPr lang="en-US" sz="1400" dirty="0" err="1"/>
            <a:t>ṭīkā</a:t>
          </a:r>
          <a:r>
            <a:rPr lang="sa-IN" sz="1400" dirty="0"/>
            <a:t> </a:t>
          </a:r>
          <a:r>
            <a:rPr lang="en-US" sz="1400" dirty="0" err="1"/>
            <a:t>pariśuddhi</a:t>
          </a:r>
          <a:endParaRPr lang="en-US" sz="1400" dirty="0"/>
        </a:p>
      </dgm:t>
    </dgm:pt>
    <dgm:pt modelId="{656FA96D-FA67-4FC0-BF15-5E33B0CA9741}" type="parTrans" cxnId="{FE637BE0-ADDC-48C0-9632-A2DCF1204F5F}">
      <dgm:prSet/>
      <dgm:spPr/>
      <dgm:t>
        <a:bodyPr/>
        <a:lstStyle/>
        <a:p>
          <a:endParaRPr lang="en-US"/>
        </a:p>
      </dgm:t>
    </dgm:pt>
    <dgm:pt modelId="{ED1C1A8C-8DD1-4BF0-BEBD-AFB6BEA39EAE}" type="sibTrans" cxnId="{FE637BE0-ADDC-48C0-9632-A2DCF1204F5F}">
      <dgm:prSet/>
      <dgm:spPr/>
      <dgm:t>
        <a:bodyPr/>
        <a:lstStyle/>
        <a:p>
          <a:endParaRPr lang="en-US"/>
        </a:p>
      </dgm:t>
    </dgm:pt>
    <dgm:pt modelId="{D8407BB0-AC92-408B-A080-4B156C753B9C}">
      <dgm:prSet phldrT="[Text]" custT="1"/>
      <dgm:spPr/>
      <dgm:t>
        <a:bodyPr/>
        <a:lstStyle/>
        <a:p>
          <a:r>
            <a:rPr lang="en-US" sz="1400" dirty="0" err="1"/>
            <a:t>Nyāyamañjarī</a:t>
          </a:r>
          <a:endParaRPr lang="en-US" sz="1400" dirty="0"/>
        </a:p>
      </dgm:t>
    </dgm:pt>
    <dgm:pt modelId="{47386A89-A9C8-445D-8E50-53CD23EDD76F}" type="parTrans" cxnId="{7454EC5D-4D6A-45D9-80E6-8A56ADA4587D}">
      <dgm:prSet/>
      <dgm:spPr/>
      <dgm:t>
        <a:bodyPr/>
        <a:lstStyle/>
        <a:p>
          <a:endParaRPr lang="en-US"/>
        </a:p>
      </dgm:t>
    </dgm:pt>
    <dgm:pt modelId="{7C6BEB43-E9DB-4702-91E4-4E86CF46E1EA}" type="sibTrans" cxnId="{7454EC5D-4D6A-45D9-80E6-8A56ADA4587D}">
      <dgm:prSet/>
      <dgm:spPr/>
      <dgm:t>
        <a:bodyPr/>
        <a:lstStyle/>
        <a:p>
          <a:endParaRPr lang="en-US"/>
        </a:p>
      </dgm:t>
    </dgm:pt>
    <dgm:pt modelId="{D57F19EE-5D69-45B2-BE7F-0A1757A69D3D}">
      <dgm:prSet phldrT="[Text]" custT="1"/>
      <dgm:spPr/>
      <dgm:t>
        <a:bodyPr/>
        <a:lstStyle/>
        <a:p>
          <a:r>
            <a:rPr lang="en-US" sz="1400" dirty="0" err="1"/>
            <a:t>Ātmatattva</a:t>
          </a:r>
          <a:r>
            <a:rPr lang="en-US" sz="1400" dirty="0"/>
            <a:t> </a:t>
          </a:r>
          <a:r>
            <a:rPr lang="en-US" sz="1400" dirty="0" err="1"/>
            <a:t>Viveka</a:t>
          </a:r>
          <a:r>
            <a:rPr lang="en-US" sz="1400" dirty="0"/>
            <a:t>, </a:t>
          </a:r>
          <a:r>
            <a:rPr lang="en-US" sz="1400" dirty="0" err="1"/>
            <a:t>Bauddhadhikkāra</a:t>
          </a:r>
          <a:endParaRPr lang="en-US" sz="1400" dirty="0"/>
        </a:p>
      </dgm:t>
    </dgm:pt>
    <dgm:pt modelId="{B843BCF9-66B8-45C8-9812-732A0E36FD6B}" type="parTrans" cxnId="{FFE7A101-8769-487B-8E01-02E872F43300}">
      <dgm:prSet/>
      <dgm:spPr/>
      <dgm:t>
        <a:bodyPr/>
        <a:lstStyle/>
        <a:p>
          <a:endParaRPr lang="en-US"/>
        </a:p>
      </dgm:t>
    </dgm:pt>
    <dgm:pt modelId="{31E554E2-1153-4573-93DF-B7379697A298}" type="sibTrans" cxnId="{FFE7A101-8769-487B-8E01-02E872F43300}">
      <dgm:prSet/>
      <dgm:spPr/>
      <dgm:t>
        <a:bodyPr/>
        <a:lstStyle/>
        <a:p>
          <a:endParaRPr lang="en-US"/>
        </a:p>
      </dgm:t>
    </dgm:pt>
    <dgm:pt modelId="{EF4855BC-B007-4A00-9851-3C38F789805B}">
      <dgm:prSet phldrT="[Text]" custT="1"/>
      <dgm:spPr/>
      <dgm:t>
        <a:bodyPr/>
        <a:lstStyle/>
        <a:p>
          <a:r>
            <a:rPr lang="en-US" sz="1600" dirty="0" err="1"/>
            <a:t>Pramāṇa</a:t>
          </a:r>
          <a:r>
            <a:rPr lang="en-US" sz="1600" dirty="0"/>
            <a:t> </a:t>
          </a:r>
          <a:r>
            <a:rPr lang="en-US" sz="1600" dirty="0" err="1"/>
            <a:t>samuccaya</a:t>
          </a:r>
          <a:r>
            <a:rPr lang="en-US" sz="1600" dirty="0"/>
            <a:t> – </a:t>
          </a:r>
          <a:r>
            <a:rPr lang="en-US" sz="1600" dirty="0" err="1"/>
            <a:t>Dinnaga</a:t>
          </a:r>
          <a:endParaRPr lang="en-US" sz="1600" dirty="0"/>
        </a:p>
      </dgm:t>
    </dgm:pt>
    <dgm:pt modelId="{BE9547FD-B34B-417E-A786-C6C4F79CA27C}" type="parTrans" cxnId="{BAA5E0E9-0E92-4B04-8FC6-8ACBC15BC221}">
      <dgm:prSet/>
      <dgm:spPr/>
      <dgm:t>
        <a:bodyPr/>
        <a:lstStyle/>
        <a:p>
          <a:endParaRPr lang="en-US"/>
        </a:p>
      </dgm:t>
    </dgm:pt>
    <dgm:pt modelId="{0BD10B8F-1DC2-49C7-B684-08B2F0246538}" type="sibTrans" cxnId="{BAA5E0E9-0E92-4B04-8FC6-8ACBC15BC221}">
      <dgm:prSet/>
      <dgm:spPr/>
      <dgm:t>
        <a:bodyPr/>
        <a:lstStyle/>
        <a:p>
          <a:endParaRPr lang="en-US"/>
        </a:p>
      </dgm:t>
    </dgm:pt>
    <dgm:pt modelId="{69F0AF2C-77AD-4B66-8000-B9A8A0F5A945}">
      <dgm:prSet phldrT="[Text]" custT="1"/>
      <dgm:spPr/>
      <dgm:t>
        <a:bodyPr/>
        <a:lstStyle/>
        <a:p>
          <a:endParaRPr lang="en-US" sz="1600" dirty="0"/>
        </a:p>
      </dgm:t>
    </dgm:pt>
    <dgm:pt modelId="{1BD6DD9E-7184-40FD-9D0B-DB8F8AFE2F95}" type="parTrans" cxnId="{85767014-6E31-4033-A748-3A4A4C59EE7C}">
      <dgm:prSet/>
      <dgm:spPr/>
      <dgm:t>
        <a:bodyPr/>
        <a:lstStyle/>
        <a:p>
          <a:endParaRPr lang="en-US"/>
        </a:p>
      </dgm:t>
    </dgm:pt>
    <dgm:pt modelId="{680B0A27-F335-4858-88C9-832C44CB96F3}" type="sibTrans" cxnId="{85767014-6E31-4033-A748-3A4A4C59EE7C}">
      <dgm:prSet/>
      <dgm:spPr/>
      <dgm:t>
        <a:bodyPr/>
        <a:lstStyle/>
        <a:p>
          <a:endParaRPr lang="en-US"/>
        </a:p>
      </dgm:t>
    </dgm:pt>
    <dgm:pt modelId="{182697E6-ADF9-463C-9FEA-C49772A831EE}">
      <dgm:prSet phldrT="[Text]" custT="1"/>
      <dgm:spPr/>
      <dgm:t>
        <a:bodyPr/>
        <a:lstStyle/>
        <a:p>
          <a:r>
            <a:rPr lang="en-US" sz="1600" dirty="0" err="1"/>
            <a:t>Pramāṇa</a:t>
          </a:r>
          <a:r>
            <a:rPr lang="en-US" sz="1600" dirty="0"/>
            <a:t> </a:t>
          </a:r>
          <a:r>
            <a:rPr lang="en-US" sz="1600" dirty="0" err="1"/>
            <a:t>vārtikam</a:t>
          </a:r>
          <a:r>
            <a:rPr lang="sa-IN" sz="1600" dirty="0"/>
            <a:t> </a:t>
          </a:r>
          <a:r>
            <a:rPr lang="en-US" sz="1600" dirty="0"/>
            <a:t>– </a:t>
          </a:r>
          <a:r>
            <a:rPr lang="en-US" sz="1600" dirty="0" err="1"/>
            <a:t>Dharmakirti</a:t>
          </a:r>
          <a:endParaRPr lang="en-US" sz="1600" dirty="0"/>
        </a:p>
      </dgm:t>
    </dgm:pt>
    <dgm:pt modelId="{A0510B89-1FFB-41D6-8AE4-235F3BA7FBB7}" type="parTrans" cxnId="{EAD00E13-7F7C-451F-9195-6FE752B5B8AB}">
      <dgm:prSet/>
      <dgm:spPr/>
      <dgm:t>
        <a:bodyPr/>
        <a:lstStyle/>
        <a:p>
          <a:endParaRPr lang="en-US"/>
        </a:p>
      </dgm:t>
    </dgm:pt>
    <dgm:pt modelId="{C4E24784-55A5-4761-84EC-A5D3A3BECA03}" type="sibTrans" cxnId="{EAD00E13-7F7C-451F-9195-6FE752B5B8AB}">
      <dgm:prSet/>
      <dgm:spPr/>
      <dgm:t>
        <a:bodyPr/>
        <a:lstStyle/>
        <a:p>
          <a:endParaRPr lang="en-US"/>
        </a:p>
      </dgm:t>
    </dgm:pt>
    <dgm:pt modelId="{D00BCF31-F4D6-4245-A721-8CD72204B270}">
      <dgm:prSet phldrT="[Text]" custT="1"/>
      <dgm:spPr/>
      <dgm:t>
        <a:bodyPr/>
        <a:lstStyle/>
        <a:p>
          <a:endParaRPr lang="en-US" sz="1600" dirty="0"/>
        </a:p>
      </dgm:t>
    </dgm:pt>
    <dgm:pt modelId="{282A0946-CD7E-4CC5-851B-BBE056FECD0B}" type="parTrans" cxnId="{B420A3CF-D76E-42A1-A644-E6D3B43BB698}">
      <dgm:prSet/>
      <dgm:spPr/>
      <dgm:t>
        <a:bodyPr/>
        <a:lstStyle/>
        <a:p>
          <a:endParaRPr lang="en-US"/>
        </a:p>
      </dgm:t>
    </dgm:pt>
    <dgm:pt modelId="{E9270AC1-EF66-4E62-A604-4EAAB3D47CF7}" type="sibTrans" cxnId="{B420A3CF-D76E-42A1-A644-E6D3B43BB698}">
      <dgm:prSet/>
      <dgm:spPr/>
      <dgm:t>
        <a:bodyPr/>
        <a:lstStyle/>
        <a:p>
          <a:endParaRPr lang="en-US"/>
        </a:p>
      </dgm:t>
    </dgm:pt>
    <dgm:pt modelId="{90DD6ED2-BCD9-4163-A906-82F3E1088BE7}">
      <dgm:prSet phldrT="[Text]" custT="1"/>
      <dgm:spPr/>
      <dgm:t>
        <a:bodyPr/>
        <a:lstStyle/>
        <a:p>
          <a:r>
            <a:rPr lang="en-US" sz="1600" dirty="0" err="1"/>
            <a:t>Madhyamālaṅkāra</a:t>
          </a:r>
          <a:r>
            <a:rPr lang="sa-IN" sz="1600" dirty="0"/>
            <a:t> </a:t>
          </a:r>
          <a:r>
            <a:rPr lang="en-US" sz="1600" dirty="0"/>
            <a:t>– Santa </a:t>
          </a:r>
          <a:r>
            <a:rPr lang="en-US" sz="1600" dirty="0" err="1"/>
            <a:t>Rakshita</a:t>
          </a:r>
          <a:endParaRPr lang="en-US" sz="1600" dirty="0"/>
        </a:p>
      </dgm:t>
    </dgm:pt>
    <dgm:pt modelId="{E4924C78-FEAD-459C-B9AC-EFF029217157}" type="parTrans" cxnId="{2585F39A-E660-4158-9BC0-30F99FFD1862}">
      <dgm:prSet/>
      <dgm:spPr/>
      <dgm:t>
        <a:bodyPr/>
        <a:lstStyle/>
        <a:p>
          <a:endParaRPr lang="en-US"/>
        </a:p>
      </dgm:t>
    </dgm:pt>
    <dgm:pt modelId="{C7A6343C-D391-426A-A3A0-67FE5532F2C3}" type="sibTrans" cxnId="{2585F39A-E660-4158-9BC0-30F99FFD1862}">
      <dgm:prSet/>
      <dgm:spPr/>
      <dgm:t>
        <a:bodyPr/>
        <a:lstStyle/>
        <a:p>
          <a:endParaRPr lang="en-US"/>
        </a:p>
      </dgm:t>
    </dgm:pt>
    <dgm:pt modelId="{DE48A78B-A245-451C-AA7C-5C4E0E5A39A4}">
      <dgm:prSet phldrT="[Text]" custT="1"/>
      <dgm:spPr/>
      <dgm:t>
        <a:bodyPr/>
        <a:lstStyle/>
        <a:p>
          <a:r>
            <a:rPr lang="en-US" sz="1600" dirty="0" err="1"/>
            <a:t>Nyāya</a:t>
          </a:r>
          <a:r>
            <a:rPr lang="en-US" sz="1600" dirty="0"/>
            <a:t> </a:t>
          </a:r>
          <a:r>
            <a:rPr lang="en-US" sz="1600" dirty="0" err="1"/>
            <a:t>bhūṣaṇam</a:t>
          </a:r>
          <a:r>
            <a:rPr lang="en-US" sz="1600" dirty="0"/>
            <a:t> – </a:t>
          </a:r>
          <a:r>
            <a:rPr lang="en-US" sz="1600" dirty="0" err="1"/>
            <a:t>Bhasarvajna</a:t>
          </a:r>
          <a:endParaRPr lang="en-US" sz="1600" dirty="0"/>
        </a:p>
      </dgm:t>
    </dgm:pt>
    <dgm:pt modelId="{5FAC37A0-286F-486C-AF0E-DF66E714361D}" type="parTrans" cxnId="{E24433E8-B1B8-44D6-AF99-E02CEE529EB0}">
      <dgm:prSet/>
      <dgm:spPr/>
      <dgm:t>
        <a:bodyPr/>
        <a:lstStyle/>
        <a:p>
          <a:endParaRPr lang="en-US"/>
        </a:p>
      </dgm:t>
    </dgm:pt>
    <dgm:pt modelId="{3ABDEED0-8258-4AF1-B023-1918C6145F3D}" type="sibTrans" cxnId="{E24433E8-B1B8-44D6-AF99-E02CEE529EB0}">
      <dgm:prSet/>
      <dgm:spPr/>
      <dgm:t>
        <a:bodyPr/>
        <a:lstStyle/>
        <a:p>
          <a:endParaRPr lang="en-US"/>
        </a:p>
      </dgm:t>
    </dgm:pt>
    <dgm:pt modelId="{13A575EE-5E1C-42B2-8F29-3A01901CBFAB}" type="pres">
      <dgm:prSet presAssocID="{19136F62-6DF8-4CF8-A448-F6004D672D73}" presName="diagram" presStyleCnt="0">
        <dgm:presLayoutVars>
          <dgm:dir/>
          <dgm:resizeHandles val="exact"/>
        </dgm:presLayoutVars>
      </dgm:prSet>
      <dgm:spPr/>
    </dgm:pt>
    <dgm:pt modelId="{52166749-F86F-40BD-8489-387E985D2322}" type="pres">
      <dgm:prSet presAssocID="{F59C459C-06B0-498B-B725-D0623B4D6BE8}" presName="arrow" presStyleLbl="node1" presStyleIdx="0" presStyleCnt="2" custScaleX="108304" custScaleY="100054">
        <dgm:presLayoutVars>
          <dgm:bulletEnabled val="1"/>
        </dgm:presLayoutVars>
      </dgm:prSet>
      <dgm:spPr/>
    </dgm:pt>
    <dgm:pt modelId="{E5C5BF7A-2448-4757-B361-33A41D1BFA2F}" type="pres">
      <dgm:prSet presAssocID="{B0FC0B32-9228-437A-A470-19F0BB4150ED}" presName="arrow" presStyleLbl="node1" presStyleIdx="1" presStyleCnt="2" custScaleX="101938" custRadScaleRad="70248" custRadScaleInc="-1153">
        <dgm:presLayoutVars>
          <dgm:bulletEnabled val="1"/>
        </dgm:presLayoutVars>
      </dgm:prSet>
      <dgm:spPr/>
    </dgm:pt>
  </dgm:ptLst>
  <dgm:cxnLst>
    <dgm:cxn modelId="{1E250101-0D0B-4EE8-9B72-BBE6882EDBA4}" type="presOf" srcId="{AB9DA860-FF47-4348-A958-126DE62BF153}" destId="{52166749-F86F-40BD-8489-387E985D2322}" srcOrd="0" destOrd="1" presId="urn:microsoft.com/office/officeart/2005/8/layout/arrow5"/>
    <dgm:cxn modelId="{FFE7A101-8769-487B-8E01-02E872F43300}" srcId="{F59C459C-06B0-498B-B725-D0623B4D6BE8}" destId="{D57F19EE-5D69-45B2-BE7F-0A1757A69D3D}" srcOrd="6" destOrd="0" parTransId="{B843BCF9-66B8-45C8-9812-732A0E36FD6B}" sibTransId="{31E554E2-1153-4573-93DF-B7379697A298}"/>
    <dgm:cxn modelId="{93D54407-93FC-4CFA-9B0D-A396BFDF3207}" srcId="{19136F62-6DF8-4CF8-A448-F6004D672D73}" destId="{F59C459C-06B0-498B-B725-D0623B4D6BE8}" srcOrd="0" destOrd="0" parTransId="{5211361D-25B9-4A98-BEC0-0DADAC1EBEB3}" sibTransId="{F070C9DA-CF72-4500-9E2A-A77AF047A7D6}"/>
    <dgm:cxn modelId="{6986410D-3F60-468A-8848-0555E1D9EFA9}" type="presOf" srcId="{A7C6638D-B66C-4674-B62B-9A6C7AC2AA54}" destId="{52166749-F86F-40BD-8489-387E985D2322}" srcOrd="0" destOrd="2" presId="urn:microsoft.com/office/officeart/2005/8/layout/arrow5"/>
    <dgm:cxn modelId="{EAD00E13-7F7C-451F-9195-6FE752B5B8AB}" srcId="{B0FC0B32-9228-437A-A470-19F0BB4150ED}" destId="{182697E6-ADF9-463C-9FEA-C49772A831EE}" srcOrd="2" destOrd="0" parTransId="{A0510B89-1FFB-41D6-8AE4-235F3BA7FBB7}" sibTransId="{C4E24784-55A5-4761-84EC-A5D3A3BECA03}"/>
    <dgm:cxn modelId="{85767014-6E31-4033-A748-3A4A4C59EE7C}" srcId="{B0FC0B32-9228-437A-A470-19F0BB4150ED}" destId="{69F0AF2C-77AD-4B66-8000-B9A8A0F5A945}" srcOrd="6" destOrd="0" parTransId="{1BD6DD9E-7184-40FD-9D0B-DB8F8AFE2F95}" sibTransId="{680B0A27-F335-4858-88C9-832C44CB96F3}"/>
    <dgm:cxn modelId="{2DC81B24-33D9-4AED-B970-51DC4A050763}" srcId="{F59C459C-06B0-498B-B725-D0623B4D6BE8}" destId="{AB9DA860-FF47-4348-A958-126DE62BF153}" srcOrd="0" destOrd="0" parTransId="{65C19A36-F24E-4B19-B1BB-4DB5B943D1EB}" sibTransId="{F53BB108-2018-4D0F-952E-5941744DE9AE}"/>
    <dgm:cxn modelId="{E45FE729-75AD-4EF3-8E29-EED8B89BD147}" srcId="{F59C459C-06B0-498B-B725-D0623B4D6BE8}" destId="{A7C6638D-B66C-4674-B62B-9A6C7AC2AA54}" srcOrd="1" destOrd="0" parTransId="{BE235BCC-1099-4C52-A53C-2BCD6268B407}" sibTransId="{E0DCA3B6-E531-47DA-80A1-904FFA703669}"/>
    <dgm:cxn modelId="{7B5F8D3B-B694-44C8-97B1-5D498F605CF6}" type="presOf" srcId="{D00BCF31-F4D6-4245-A721-8CD72204B270}" destId="{E5C5BF7A-2448-4757-B361-33A41D1BFA2F}" srcOrd="0" destOrd="6" presId="urn:microsoft.com/office/officeart/2005/8/layout/arrow5"/>
    <dgm:cxn modelId="{3648814C-A740-43BA-AA5C-A45DC6AB9FC9}" srcId="{19136F62-6DF8-4CF8-A448-F6004D672D73}" destId="{B0FC0B32-9228-437A-A470-19F0BB4150ED}" srcOrd="1" destOrd="0" parTransId="{8108B8C4-EB52-4136-9CD5-73A07D4A465B}" sibTransId="{4B9E7DA3-70E2-481F-99FB-D338EA6244EE}"/>
    <dgm:cxn modelId="{2071F14C-E31F-48C3-A772-403F9D61B2A2}" type="presOf" srcId="{EF4855BC-B007-4A00-9851-3C38F789805B}" destId="{E5C5BF7A-2448-4757-B361-33A41D1BFA2F}" srcOrd="0" destOrd="2" presId="urn:microsoft.com/office/officeart/2005/8/layout/arrow5"/>
    <dgm:cxn modelId="{8FBC265A-E8ED-444B-B435-7F431B008E6D}" type="presOf" srcId="{B0FC0B32-9228-437A-A470-19F0BB4150ED}" destId="{E5C5BF7A-2448-4757-B361-33A41D1BFA2F}" srcOrd="0" destOrd="0" presId="urn:microsoft.com/office/officeart/2005/8/layout/arrow5"/>
    <dgm:cxn modelId="{59DACB5C-49EE-4824-A2F2-5D7C7B5C36EF}" type="presOf" srcId="{299D1EA0-20A1-4C87-83A3-2F780FA0F4FF}" destId="{52166749-F86F-40BD-8489-387E985D2322}" srcOrd="0" destOrd="8" presId="urn:microsoft.com/office/officeart/2005/8/layout/arrow5"/>
    <dgm:cxn modelId="{7454EC5D-4D6A-45D9-80E6-8A56ADA4587D}" srcId="{F59C459C-06B0-498B-B725-D0623B4D6BE8}" destId="{D8407BB0-AC92-408B-A080-4B156C753B9C}" srcOrd="5" destOrd="0" parTransId="{47386A89-A9C8-445D-8E50-53CD23EDD76F}" sibTransId="{7C6BEB43-E9DB-4702-91E4-4E86CF46E1EA}"/>
    <dgm:cxn modelId="{87FFDA68-305A-49F4-A719-A12170EEA752}" type="presOf" srcId="{2E03A7D3-E882-4824-8793-D7976B79318B}" destId="{52166749-F86F-40BD-8489-387E985D2322}" srcOrd="0" destOrd="4" presId="urn:microsoft.com/office/officeart/2005/8/layout/arrow5"/>
    <dgm:cxn modelId="{A9181977-960F-4FBE-A228-E9EB98FE9DF5}" type="presOf" srcId="{F59C459C-06B0-498B-B725-D0623B4D6BE8}" destId="{52166749-F86F-40BD-8489-387E985D2322}" srcOrd="0" destOrd="0" presId="urn:microsoft.com/office/officeart/2005/8/layout/arrow5"/>
    <dgm:cxn modelId="{B7969177-EDBB-4265-98F6-A8D512A9A8D4}" type="presOf" srcId="{69F0AF2C-77AD-4B66-8000-B9A8A0F5A945}" destId="{E5C5BF7A-2448-4757-B361-33A41D1BFA2F}" srcOrd="0" destOrd="7" presId="urn:microsoft.com/office/officeart/2005/8/layout/arrow5"/>
    <dgm:cxn modelId="{98E5628B-9CB5-48D3-A096-7F4424DD4ACD}" type="presOf" srcId="{D57F19EE-5D69-45B2-BE7F-0A1757A69D3D}" destId="{52166749-F86F-40BD-8489-387E985D2322}" srcOrd="0" destOrd="7" presId="urn:microsoft.com/office/officeart/2005/8/layout/arrow5"/>
    <dgm:cxn modelId="{0C61AB91-003D-4691-97B3-F097EB74EFCD}" type="presOf" srcId="{1B8CCF91-EEF6-4DF5-A6CA-BAF27A7C6F48}" destId="{52166749-F86F-40BD-8489-387E985D2322}" srcOrd="0" destOrd="5" presId="urn:microsoft.com/office/officeart/2005/8/layout/arrow5"/>
    <dgm:cxn modelId="{2585F39A-E660-4158-9BC0-30F99FFD1862}" srcId="{B0FC0B32-9228-437A-A470-19F0BB4150ED}" destId="{90DD6ED2-BCD9-4163-A906-82F3E1088BE7}" srcOrd="3" destOrd="0" parTransId="{E4924C78-FEAD-459C-B9AC-EFF029217157}" sibTransId="{C7A6343C-D391-426A-A3A0-67FE5532F2C3}"/>
    <dgm:cxn modelId="{456ED8A0-84CB-4A34-BC59-3146807417FB}" type="presOf" srcId="{DE48A78B-A245-451C-AA7C-5C4E0E5A39A4}" destId="{E5C5BF7A-2448-4757-B361-33A41D1BFA2F}" srcOrd="0" destOrd="5" presId="urn:microsoft.com/office/officeart/2005/8/layout/arrow5"/>
    <dgm:cxn modelId="{F3140AB4-F701-429C-947B-C32084827667}" type="presOf" srcId="{90DD6ED2-BCD9-4163-A906-82F3E1088BE7}" destId="{E5C5BF7A-2448-4757-B361-33A41D1BFA2F}" srcOrd="0" destOrd="4" presId="urn:microsoft.com/office/officeart/2005/8/layout/arrow5"/>
    <dgm:cxn modelId="{13F062C4-8AB4-400B-BFF5-B302CE8A23B0}" type="presOf" srcId="{96EA0289-D523-4B67-9682-8C70662E6D3D}" destId="{E5C5BF7A-2448-4757-B361-33A41D1BFA2F}" srcOrd="0" destOrd="1" presId="urn:microsoft.com/office/officeart/2005/8/layout/arrow5"/>
    <dgm:cxn modelId="{C2E020CF-6F0D-4432-BCB2-719F69A8E106}" srcId="{B0FC0B32-9228-437A-A470-19F0BB4150ED}" destId="{96EA0289-D523-4B67-9682-8C70662E6D3D}" srcOrd="0" destOrd="0" parTransId="{1D2602F0-957A-43B9-89AD-3C1268A3043B}" sibTransId="{321C9E3D-A689-448B-B59D-322639427DE0}"/>
    <dgm:cxn modelId="{B420A3CF-D76E-42A1-A644-E6D3B43BB698}" srcId="{B0FC0B32-9228-437A-A470-19F0BB4150ED}" destId="{D00BCF31-F4D6-4245-A721-8CD72204B270}" srcOrd="5" destOrd="0" parTransId="{282A0946-CD7E-4CC5-851B-BBE056FECD0B}" sibTransId="{E9270AC1-EF66-4E62-A604-4EAAB3D47CF7}"/>
    <dgm:cxn modelId="{687C52D6-BD05-42E6-A305-E42F0AAE6A5E}" srcId="{F59C459C-06B0-498B-B725-D0623B4D6BE8}" destId="{2E03A7D3-E882-4824-8793-D7976B79318B}" srcOrd="3" destOrd="0" parTransId="{C6391284-C862-4A91-9411-D50C11D47A20}" sibTransId="{0B403CFC-340A-4C23-9909-FAF4C7359FC4}"/>
    <dgm:cxn modelId="{B94E5BDA-F050-4683-9B00-E24245A1294A}" type="presOf" srcId="{182697E6-ADF9-463C-9FEA-C49772A831EE}" destId="{E5C5BF7A-2448-4757-B361-33A41D1BFA2F}" srcOrd="0" destOrd="3" presId="urn:microsoft.com/office/officeart/2005/8/layout/arrow5"/>
    <dgm:cxn modelId="{CAC808DD-5970-4C93-B519-E849DE251CEB}" srcId="{F59C459C-06B0-498B-B725-D0623B4D6BE8}" destId="{299D1EA0-20A1-4C87-83A3-2F780FA0F4FF}" srcOrd="7" destOrd="0" parTransId="{1D324A00-5885-4C17-A666-705E1F3A9AA8}" sibTransId="{129D7CBE-9CB9-45F9-B593-0442347A643C}"/>
    <dgm:cxn modelId="{900B06DF-F5F6-4C97-9B37-F65155A9D0CE}" type="presOf" srcId="{19136F62-6DF8-4CF8-A448-F6004D672D73}" destId="{13A575EE-5E1C-42B2-8F29-3A01901CBFAB}" srcOrd="0" destOrd="0" presId="urn:microsoft.com/office/officeart/2005/8/layout/arrow5"/>
    <dgm:cxn modelId="{FE637BE0-ADDC-48C0-9632-A2DCF1204F5F}" srcId="{F59C459C-06B0-498B-B725-D0623B4D6BE8}" destId="{1B8CCF91-EEF6-4DF5-A6CA-BAF27A7C6F48}" srcOrd="4" destOrd="0" parTransId="{656FA96D-FA67-4FC0-BF15-5E33B0CA9741}" sibTransId="{ED1C1A8C-8DD1-4BF0-BEBD-AFB6BEA39EAE}"/>
    <dgm:cxn modelId="{E24433E8-B1B8-44D6-AF99-E02CEE529EB0}" srcId="{B0FC0B32-9228-437A-A470-19F0BB4150ED}" destId="{DE48A78B-A245-451C-AA7C-5C4E0E5A39A4}" srcOrd="4" destOrd="0" parTransId="{5FAC37A0-286F-486C-AF0E-DF66E714361D}" sibTransId="{3ABDEED0-8258-4AF1-B023-1918C6145F3D}"/>
    <dgm:cxn modelId="{1AEF99E8-4D19-494B-A200-E61E8E9281CD}" type="presOf" srcId="{2D8CA5D4-CD01-4AA7-B333-C65E4523AFB0}" destId="{52166749-F86F-40BD-8489-387E985D2322}" srcOrd="0" destOrd="3" presId="urn:microsoft.com/office/officeart/2005/8/layout/arrow5"/>
    <dgm:cxn modelId="{BAA5E0E9-0E92-4B04-8FC6-8ACBC15BC221}" srcId="{B0FC0B32-9228-437A-A470-19F0BB4150ED}" destId="{EF4855BC-B007-4A00-9851-3C38F789805B}" srcOrd="1" destOrd="0" parTransId="{BE9547FD-B34B-417E-A786-C6C4F79CA27C}" sibTransId="{0BD10B8F-1DC2-49C7-B684-08B2F0246538}"/>
    <dgm:cxn modelId="{A3F78AEF-9C7C-4AD0-ADBB-3C221C6CAD28}" type="presOf" srcId="{D8407BB0-AC92-408B-A080-4B156C753B9C}" destId="{52166749-F86F-40BD-8489-387E985D2322}" srcOrd="0" destOrd="6" presId="urn:microsoft.com/office/officeart/2005/8/layout/arrow5"/>
    <dgm:cxn modelId="{A67B22F4-398F-4DB5-A923-D55869820A3B}" srcId="{F59C459C-06B0-498B-B725-D0623B4D6BE8}" destId="{2D8CA5D4-CD01-4AA7-B333-C65E4523AFB0}" srcOrd="2" destOrd="0" parTransId="{CF0AE7C0-BA90-4B71-9F8F-ED73A497200C}" sibTransId="{F610647E-721A-4507-A891-E4ED40613827}"/>
    <dgm:cxn modelId="{B3A9BC7C-6601-4768-A2DB-F6CD12AC1454}" type="presParOf" srcId="{13A575EE-5E1C-42B2-8F29-3A01901CBFAB}" destId="{52166749-F86F-40BD-8489-387E985D2322}" srcOrd="0" destOrd="0" presId="urn:microsoft.com/office/officeart/2005/8/layout/arrow5"/>
    <dgm:cxn modelId="{A21E0A1B-8791-4214-AD0F-118509BEA209}" type="presParOf" srcId="{13A575EE-5E1C-42B2-8F29-3A01901CBFAB}" destId="{E5C5BF7A-2448-4757-B361-33A41D1BFA2F}"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2FDF4-8375-48FF-993C-5972129D2C91}">
      <dsp:nvSpPr>
        <dsp:cNvPr id="0" name=""/>
        <dsp:cNvSpPr/>
      </dsp:nvSpPr>
      <dsp:spPr>
        <a:xfrm>
          <a:off x="3286" y="320725"/>
          <a:ext cx="3203971" cy="68489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rPr>
            <a:t>What is Research?</a:t>
          </a:r>
          <a:endParaRPr lang="en-US" sz="1900" b="1" kern="1200" dirty="0">
            <a:effectLst>
              <a:outerShdw blurRad="38100" dist="38100" dir="2700000" algn="tl">
                <a:srgbClr val="000000">
                  <a:alpha val="43137"/>
                </a:srgbClr>
              </a:outerShdw>
            </a:effectLst>
          </a:endParaRPr>
        </a:p>
      </dsp:txBody>
      <dsp:txXfrm>
        <a:off x="3286" y="320725"/>
        <a:ext cx="3203971" cy="684897"/>
      </dsp:txXfrm>
    </dsp:sp>
    <dsp:sp modelId="{175D0F81-2B2B-4248-81E2-46B745DD6579}">
      <dsp:nvSpPr>
        <dsp:cNvPr id="0" name=""/>
        <dsp:cNvSpPr/>
      </dsp:nvSpPr>
      <dsp:spPr>
        <a:xfrm>
          <a:off x="3286" y="1005622"/>
          <a:ext cx="3203971" cy="302499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IN" altLang="en-US" sz="1900" kern="1200" dirty="0"/>
            <a:t>An intense search for truth is called – ' research '. </a:t>
          </a:r>
          <a:endParaRPr lang="en-US" sz="1900" kern="1200" dirty="0"/>
        </a:p>
        <a:p>
          <a:pPr marL="171450" lvl="1" indent="-171450" algn="l" defTabSz="844550">
            <a:lnSpc>
              <a:spcPct val="90000"/>
            </a:lnSpc>
            <a:spcBef>
              <a:spcPct val="0"/>
            </a:spcBef>
            <a:spcAft>
              <a:spcPct val="15000"/>
            </a:spcAft>
            <a:buChar char="•"/>
          </a:pPr>
          <a:r>
            <a:rPr lang="en-IN" altLang="en-US" sz="1900" kern="1200" dirty="0"/>
            <a:t>For the first time, understandably, the word research had been used in literary context during 1577</a:t>
          </a:r>
          <a:endParaRPr lang="en-US" sz="1900" kern="1200" dirty="0"/>
        </a:p>
        <a:p>
          <a:pPr marL="171450" lvl="1" indent="-171450" algn="l" defTabSz="844550">
            <a:lnSpc>
              <a:spcPct val="90000"/>
            </a:lnSpc>
            <a:spcBef>
              <a:spcPct val="0"/>
            </a:spcBef>
            <a:spcAft>
              <a:spcPct val="15000"/>
            </a:spcAft>
            <a:buChar char="•"/>
          </a:pPr>
          <a:r>
            <a:rPr lang="en-IN" altLang="en-US" sz="1900" kern="1200" dirty="0"/>
            <a:t>A careful investigation or inquiry specially through search for new facts in any branch of knowledge</a:t>
          </a:r>
          <a:endParaRPr lang="en-US" sz="1900" kern="1200" dirty="0"/>
        </a:p>
      </dsp:txBody>
      <dsp:txXfrm>
        <a:off x="3286" y="1005622"/>
        <a:ext cx="3203971" cy="3024990"/>
      </dsp:txXfrm>
    </dsp:sp>
    <dsp:sp modelId="{072116D5-9B18-437A-862F-44599F5F013D}">
      <dsp:nvSpPr>
        <dsp:cNvPr id="0" name=""/>
        <dsp:cNvSpPr/>
      </dsp:nvSpPr>
      <dsp:spPr>
        <a:xfrm>
          <a:off x="3655814" y="304657"/>
          <a:ext cx="3203971" cy="68489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effectLst>
                <a:outerShdw blurRad="38100" dist="38100" dir="2700000" algn="tl">
                  <a:srgbClr val="000000">
                    <a:alpha val="43137"/>
                  </a:srgbClr>
                </a:outerShdw>
              </a:effectLst>
            </a:rPr>
            <a:t>Why does one requires </a:t>
          </a:r>
          <a:r>
            <a:rPr lang="en-US" sz="1900" b="1" kern="1200">
              <a:effectLst>
                <a:outerShdw blurRad="38100" dist="38100" dir="2700000" algn="tl">
                  <a:srgbClr val="000000">
                    <a:alpha val="43137"/>
                  </a:srgbClr>
                </a:outerShdw>
              </a:effectLst>
            </a:rPr>
            <a:t>to do Research</a:t>
          </a:r>
          <a:r>
            <a:rPr lang="en-US" sz="1900" b="1" kern="1200" dirty="0">
              <a:effectLst>
                <a:outerShdw blurRad="38100" dist="38100" dir="2700000" algn="tl">
                  <a:srgbClr val="000000">
                    <a:alpha val="43137"/>
                  </a:srgbClr>
                </a:outerShdw>
              </a:effectLst>
            </a:rPr>
            <a:t>?</a:t>
          </a:r>
        </a:p>
      </dsp:txBody>
      <dsp:txXfrm>
        <a:off x="3655814" y="304657"/>
        <a:ext cx="3203971" cy="684897"/>
      </dsp:txXfrm>
    </dsp:sp>
    <dsp:sp modelId="{3D9F13F3-E507-420B-B0F3-88842881BD9D}">
      <dsp:nvSpPr>
        <dsp:cNvPr id="0" name=""/>
        <dsp:cNvSpPr/>
      </dsp:nvSpPr>
      <dsp:spPr>
        <a:xfrm>
          <a:off x="3655814" y="997606"/>
          <a:ext cx="3203971" cy="302499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For knowledge acquisition/growth</a:t>
          </a:r>
        </a:p>
        <a:p>
          <a:pPr marL="171450" lvl="1" indent="-171450" algn="l" defTabSz="844550">
            <a:lnSpc>
              <a:spcPct val="90000"/>
            </a:lnSpc>
            <a:spcBef>
              <a:spcPct val="0"/>
            </a:spcBef>
            <a:spcAft>
              <a:spcPct val="15000"/>
            </a:spcAft>
            <a:buChar char="•"/>
          </a:pPr>
          <a:r>
            <a:rPr lang="en-US" sz="1900" kern="1200" dirty="0"/>
            <a:t>How does it happen?</a:t>
          </a:r>
        </a:p>
        <a:p>
          <a:pPr marL="171450" lvl="1" indent="-171450" algn="l" defTabSz="844550">
            <a:lnSpc>
              <a:spcPct val="90000"/>
            </a:lnSpc>
            <a:spcBef>
              <a:spcPct val="0"/>
            </a:spcBef>
            <a:spcAft>
              <a:spcPct val="15000"/>
            </a:spcAft>
            <a:buNone/>
          </a:pPr>
          <a:r>
            <a:rPr lang="en-US" sz="1900" kern="1200" dirty="0"/>
            <a:t>- With unwavering devotion + untiring efforts</a:t>
          </a:r>
        </a:p>
        <a:p>
          <a:pPr marL="171450" lvl="1" indent="-171450" algn="l" defTabSz="844550">
            <a:lnSpc>
              <a:spcPct val="90000"/>
            </a:lnSpc>
            <a:spcBef>
              <a:spcPct val="0"/>
            </a:spcBef>
            <a:spcAft>
              <a:spcPct val="15000"/>
            </a:spcAft>
            <a:buChar char="•"/>
          </a:pPr>
          <a:r>
            <a:rPr lang="en-US" sz="1900" kern="1200" dirty="0"/>
            <a:t>What it results into?</a:t>
          </a:r>
        </a:p>
        <a:p>
          <a:pPr marL="171450" lvl="1" indent="-171450" algn="l" defTabSz="844550">
            <a:lnSpc>
              <a:spcPct val="90000"/>
            </a:lnSpc>
            <a:spcBef>
              <a:spcPct val="0"/>
            </a:spcBef>
            <a:spcAft>
              <a:spcPct val="15000"/>
            </a:spcAft>
            <a:buNone/>
          </a:pPr>
          <a:r>
            <a:rPr lang="en-US" sz="1900" kern="1200" dirty="0"/>
            <a:t>- Growth/development of human culture</a:t>
          </a:r>
        </a:p>
      </dsp:txBody>
      <dsp:txXfrm>
        <a:off x="3655814" y="997606"/>
        <a:ext cx="3203971" cy="3024990"/>
      </dsp:txXfrm>
    </dsp:sp>
    <dsp:sp modelId="{2B3C36F1-30BB-4FE5-A7A8-37E7AEA01B06}">
      <dsp:nvSpPr>
        <dsp:cNvPr id="0" name=""/>
        <dsp:cNvSpPr/>
      </dsp:nvSpPr>
      <dsp:spPr>
        <a:xfrm>
          <a:off x="7308342" y="320725"/>
          <a:ext cx="3203971" cy="68489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rPr>
            <a:t>What is Research Methodology?</a:t>
          </a:r>
          <a:endParaRPr lang="en-US" sz="1900" b="1" kern="1200" dirty="0">
            <a:effectLst>
              <a:outerShdw blurRad="38100" dist="38100" dir="2700000" algn="tl">
                <a:srgbClr val="000000">
                  <a:alpha val="43137"/>
                </a:srgbClr>
              </a:outerShdw>
            </a:effectLst>
          </a:endParaRPr>
        </a:p>
      </dsp:txBody>
      <dsp:txXfrm>
        <a:off x="7308342" y="320725"/>
        <a:ext cx="3203971" cy="684897"/>
      </dsp:txXfrm>
    </dsp:sp>
    <dsp:sp modelId="{A5DE0AAB-6F16-425F-8C0B-9D309E98F0E0}">
      <dsp:nvSpPr>
        <dsp:cNvPr id="0" name=""/>
        <dsp:cNvSpPr/>
      </dsp:nvSpPr>
      <dsp:spPr>
        <a:xfrm>
          <a:off x="7308342" y="1005622"/>
          <a:ext cx="3203971" cy="302499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It informs us how to design a research study</a:t>
          </a:r>
        </a:p>
        <a:p>
          <a:pPr marL="171450" lvl="1" indent="-171450" algn="l" defTabSz="844550">
            <a:lnSpc>
              <a:spcPct val="90000"/>
            </a:lnSpc>
            <a:spcBef>
              <a:spcPct val="0"/>
            </a:spcBef>
            <a:spcAft>
              <a:spcPct val="15000"/>
            </a:spcAft>
            <a:buChar char="•"/>
          </a:pPr>
          <a:r>
            <a:rPr lang="en-US" sz="1900" kern="1200" dirty="0"/>
            <a:t>It tells us how to use the methods</a:t>
          </a:r>
        </a:p>
        <a:p>
          <a:pPr marL="171450" lvl="1" indent="-171450" algn="l" defTabSz="844550">
            <a:lnSpc>
              <a:spcPct val="90000"/>
            </a:lnSpc>
            <a:spcBef>
              <a:spcPct val="0"/>
            </a:spcBef>
            <a:spcAft>
              <a:spcPct val="15000"/>
            </a:spcAft>
            <a:buChar char="•"/>
          </a:pPr>
          <a:r>
            <a:rPr lang="en-US" sz="1900" kern="1200" dirty="0"/>
            <a:t>Methods are part of methodology</a:t>
          </a:r>
        </a:p>
      </dsp:txBody>
      <dsp:txXfrm>
        <a:off x="7308342" y="1005622"/>
        <a:ext cx="3203971" cy="3024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C2B65-1DD1-4011-8819-4B3418619930}">
      <dsp:nvSpPr>
        <dsp:cNvPr id="0" name=""/>
        <dsp:cNvSpPr/>
      </dsp:nvSpPr>
      <dsp:spPr>
        <a:xfrm>
          <a:off x="-5517822" y="-844802"/>
          <a:ext cx="6569851" cy="6569851"/>
        </a:xfrm>
        <a:prstGeom prst="blockArc">
          <a:avLst>
            <a:gd name="adj1" fmla="val 18900000"/>
            <a:gd name="adj2" fmla="val 2700000"/>
            <a:gd name="adj3" fmla="val 329"/>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683FFA-F557-4D44-BBC1-95336BB70EDD}">
      <dsp:nvSpPr>
        <dsp:cNvPr id="0" name=""/>
        <dsp:cNvSpPr/>
      </dsp:nvSpPr>
      <dsp:spPr>
        <a:xfrm>
          <a:off x="459964" y="304917"/>
          <a:ext cx="8890276" cy="6102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436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1. Desire to get a research degree along with its consequential benefits</a:t>
          </a:r>
        </a:p>
      </dsp:txBody>
      <dsp:txXfrm>
        <a:off x="459964" y="304917"/>
        <a:ext cx="8890276" cy="610226"/>
      </dsp:txXfrm>
    </dsp:sp>
    <dsp:sp modelId="{93767666-2468-49B5-9005-7E8208515DBD}">
      <dsp:nvSpPr>
        <dsp:cNvPr id="0" name=""/>
        <dsp:cNvSpPr/>
      </dsp:nvSpPr>
      <dsp:spPr>
        <a:xfrm>
          <a:off x="78573" y="228639"/>
          <a:ext cx="762782" cy="76278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4DA96C9-AFB8-4AA6-9C15-986AD6AB24DC}">
      <dsp:nvSpPr>
        <dsp:cNvPr id="0" name=""/>
        <dsp:cNvSpPr/>
      </dsp:nvSpPr>
      <dsp:spPr>
        <a:xfrm>
          <a:off x="897234" y="1219964"/>
          <a:ext cx="8453006" cy="6102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436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2. Desire to face the challenge in solving the unsolved problems</a:t>
          </a:r>
          <a:endParaRPr lang="en-US" sz="2200" kern="1200" dirty="0"/>
        </a:p>
      </dsp:txBody>
      <dsp:txXfrm>
        <a:off x="897234" y="1219964"/>
        <a:ext cx="8453006" cy="610226"/>
      </dsp:txXfrm>
    </dsp:sp>
    <dsp:sp modelId="{33DE1B7D-48C1-49F5-A01F-88DE62AE0AB7}">
      <dsp:nvSpPr>
        <dsp:cNvPr id="0" name=""/>
        <dsp:cNvSpPr/>
      </dsp:nvSpPr>
      <dsp:spPr>
        <a:xfrm>
          <a:off x="515843" y="1143685"/>
          <a:ext cx="762782" cy="76278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5394BA4-09D0-449E-A9AB-D24259684FDA}">
      <dsp:nvSpPr>
        <dsp:cNvPr id="0" name=""/>
        <dsp:cNvSpPr/>
      </dsp:nvSpPr>
      <dsp:spPr>
        <a:xfrm>
          <a:off x="1031441" y="2135010"/>
          <a:ext cx="8318799" cy="6102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436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3. Desire to get intellectual joy of doing some creative work</a:t>
          </a:r>
          <a:endParaRPr lang="en-US" sz="2200" kern="1200" dirty="0"/>
        </a:p>
      </dsp:txBody>
      <dsp:txXfrm>
        <a:off x="1031441" y="2135010"/>
        <a:ext cx="8318799" cy="610226"/>
      </dsp:txXfrm>
    </dsp:sp>
    <dsp:sp modelId="{84B1BC3E-71AE-4228-BE52-C6F688C9C645}">
      <dsp:nvSpPr>
        <dsp:cNvPr id="0" name=""/>
        <dsp:cNvSpPr/>
      </dsp:nvSpPr>
      <dsp:spPr>
        <a:xfrm>
          <a:off x="650050" y="2058732"/>
          <a:ext cx="762782" cy="76278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B818B51-2FE7-4C0A-987B-86E58331B501}">
      <dsp:nvSpPr>
        <dsp:cNvPr id="0" name=""/>
        <dsp:cNvSpPr/>
      </dsp:nvSpPr>
      <dsp:spPr>
        <a:xfrm>
          <a:off x="897234" y="3050056"/>
          <a:ext cx="8453006" cy="6102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436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4. Desire to be of service to society </a:t>
          </a:r>
          <a:endParaRPr lang="en-US" sz="2200" kern="1200" dirty="0"/>
        </a:p>
      </dsp:txBody>
      <dsp:txXfrm>
        <a:off x="897234" y="3050056"/>
        <a:ext cx="8453006" cy="610226"/>
      </dsp:txXfrm>
    </dsp:sp>
    <dsp:sp modelId="{A43B4D0D-0171-4FF2-8384-A71152F7D11E}">
      <dsp:nvSpPr>
        <dsp:cNvPr id="0" name=""/>
        <dsp:cNvSpPr/>
      </dsp:nvSpPr>
      <dsp:spPr>
        <a:xfrm>
          <a:off x="515843" y="2973778"/>
          <a:ext cx="762782" cy="76278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504F781-DC3D-4FA1-8C69-289CAC5F7584}">
      <dsp:nvSpPr>
        <dsp:cNvPr id="0" name=""/>
        <dsp:cNvSpPr/>
      </dsp:nvSpPr>
      <dsp:spPr>
        <a:xfrm>
          <a:off x="459964" y="3965103"/>
          <a:ext cx="8890276" cy="6102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436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5. Desire to get respectability </a:t>
          </a:r>
          <a:endParaRPr lang="en-US" sz="2200" kern="1200" dirty="0"/>
        </a:p>
      </dsp:txBody>
      <dsp:txXfrm>
        <a:off x="459964" y="3965103"/>
        <a:ext cx="8890276" cy="610226"/>
      </dsp:txXfrm>
    </dsp:sp>
    <dsp:sp modelId="{D62342E9-3E35-4181-9F87-573808D19C39}">
      <dsp:nvSpPr>
        <dsp:cNvPr id="0" name=""/>
        <dsp:cNvSpPr/>
      </dsp:nvSpPr>
      <dsp:spPr>
        <a:xfrm>
          <a:off x="78573" y="3888824"/>
          <a:ext cx="762782" cy="76278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64C6E-FC84-4BBC-832D-D2FA214A0155}">
      <dsp:nvSpPr>
        <dsp:cNvPr id="0" name=""/>
        <dsp:cNvSpPr/>
      </dsp:nvSpPr>
      <dsp:spPr>
        <a:xfrm>
          <a:off x="1841327" y="64447"/>
          <a:ext cx="1490238" cy="96865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Observation</a:t>
          </a:r>
        </a:p>
      </dsp:txBody>
      <dsp:txXfrm>
        <a:off x="1888613" y="111733"/>
        <a:ext cx="1395666" cy="874082"/>
      </dsp:txXfrm>
    </dsp:sp>
    <dsp:sp modelId="{4988D2A2-DC40-41C1-830F-7A6D4AF55F94}">
      <dsp:nvSpPr>
        <dsp:cNvPr id="0" name=""/>
        <dsp:cNvSpPr/>
      </dsp:nvSpPr>
      <dsp:spPr>
        <a:xfrm>
          <a:off x="651636" y="548774"/>
          <a:ext cx="3869621" cy="3869621"/>
        </a:xfrm>
        <a:custGeom>
          <a:avLst/>
          <a:gdLst/>
          <a:ahLst/>
          <a:cxnLst/>
          <a:rect l="0" t="0" r="0" b="0"/>
          <a:pathLst>
            <a:path>
              <a:moveTo>
                <a:pt x="2879459" y="246281"/>
              </a:moveTo>
              <a:arcTo wR="1934810" hR="1934810" stAng="17953491" swAng="1211450"/>
            </a:path>
          </a:pathLst>
        </a:custGeom>
        <a:noFill/>
        <a:ln w="6350" cap="flat" cmpd="sng" algn="ctr">
          <a:solidFill>
            <a:schemeClr val="accent4">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AEA64A6-2839-4CE5-A207-5FD8684677B0}">
      <dsp:nvSpPr>
        <dsp:cNvPr id="0" name=""/>
        <dsp:cNvSpPr/>
      </dsp:nvSpPr>
      <dsp:spPr>
        <a:xfrm>
          <a:off x="3681442" y="1401368"/>
          <a:ext cx="1490238" cy="968654"/>
        </a:xfrm>
        <a:prstGeom prst="roundRect">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Induction</a:t>
          </a:r>
        </a:p>
      </dsp:txBody>
      <dsp:txXfrm>
        <a:off x="3728728" y="1448654"/>
        <a:ext cx="1395666" cy="874082"/>
      </dsp:txXfrm>
    </dsp:sp>
    <dsp:sp modelId="{28CDCAFD-6AAD-485F-9A0B-F7F832F6CACD}">
      <dsp:nvSpPr>
        <dsp:cNvPr id="0" name=""/>
        <dsp:cNvSpPr/>
      </dsp:nvSpPr>
      <dsp:spPr>
        <a:xfrm>
          <a:off x="651636" y="548774"/>
          <a:ext cx="3869621" cy="3869621"/>
        </a:xfrm>
        <a:custGeom>
          <a:avLst/>
          <a:gdLst/>
          <a:ahLst/>
          <a:cxnLst/>
          <a:rect l="0" t="0" r="0" b="0"/>
          <a:pathLst>
            <a:path>
              <a:moveTo>
                <a:pt x="3864979" y="2068761"/>
              </a:moveTo>
              <a:arcTo wR="1934810" hR="1934810" stAng="21838192" swAng="1359657"/>
            </a:path>
          </a:pathLst>
        </a:custGeom>
        <a:noFill/>
        <a:ln w="6350" cap="flat" cmpd="sng" algn="ctr">
          <a:solidFill>
            <a:schemeClr val="accent4">
              <a:hueOff val="2598923"/>
              <a:satOff val="-11992"/>
              <a:lumOff val="441"/>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9C11723-645E-4F21-BE0D-BC201CC5553E}">
      <dsp:nvSpPr>
        <dsp:cNvPr id="0" name=""/>
        <dsp:cNvSpPr/>
      </dsp:nvSpPr>
      <dsp:spPr>
        <a:xfrm>
          <a:off x="2978581" y="3564552"/>
          <a:ext cx="1490238" cy="968654"/>
        </a:xfrm>
        <a:prstGeom prst="round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Deduction</a:t>
          </a:r>
        </a:p>
      </dsp:txBody>
      <dsp:txXfrm>
        <a:off x="3025867" y="3611838"/>
        <a:ext cx="1395666" cy="874082"/>
      </dsp:txXfrm>
    </dsp:sp>
    <dsp:sp modelId="{5F81129D-9E80-431E-8C6F-56772E12237C}">
      <dsp:nvSpPr>
        <dsp:cNvPr id="0" name=""/>
        <dsp:cNvSpPr/>
      </dsp:nvSpPr>
      <dsp:spPr>
        <a:xfrm>
          <a:off x="651636" y="548774"/>
          <a:ext cx="3869621" cy="3869621"/>
        </a:xfrm>
        <a:custGeom>
          <a:avLst/>
          <a:gdLst/>
          <a:ahLst/>
          <a:cxnLst/>
          <a:rect l="0" t="0" r="0" b="0"/>
          <a:pathLst>
            <a:path>
              <a:moveTo>
                <a:pt x="2172227" y="3855000"/>
              </a:moveTo>
              <a:arcTo wR="1934810" hR="1934810" stAng="4977096" swAng="845808"/>
            </a:path>
          </a:pathLst>
        </a:custGeom>
        <a:noFill/>
        <a:ln w="6350" cap="flat" cmpd="sng" algn="ctr">
          <a:solidFill>
            <a:schemeClr val="accent4">
              <a:hueOff val="5197846"/>
              <a:satOff val="-23984"/>
              <a:lumOff val="883"/>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5EACF75-F10E-4FA0-817C-8B2D0C7BFB75}">
      <dsp:nvSpPr>
        <dsp:cNvPr id="0" name=""/>
        <dsp:cNvSpPr/>
      </dsp:nvSpPr>
      <dsp:spPr>
        <a:xfrm>
          <a:off x="704074" y="3564552"/>
          <a:ext cx="1490238" cy="968654"/>
        </a:xfrm>
        <a:prstGeom prst="roundRect">
          <a:avLst/>
        </a:prstGeom>
        <a:gradFill rotWithShape="0">
          <a:gsLst>
            <a:gs pos="0">
              <a:schemeClr val="accent4">
                <a:hueOff val="7796769"/>
                <a:satOff val="-35976"/>
                <a:lumOff val="1324"/>
                <a:alphaOff val="0"/>
                <a:satMod val="103000"/>
                <a:lumMod val="102000"/>
                <a:tint val="94000"/>
              </a:schemeClr>
            </a:gs>
            <a:gs pos="50000">
              <a:schemeClr val="accent4">
                <a:hueOff val="7796769"/>
                <a:satOff val="-35976"/>
                <a:lumOff val="1324"/>
                <a:alphaOff val="0"/>
                <a:satMod val="110000"/>
                <a:lumMod val="100000"/>
                <a:shade val="100000"/>
              </a:schemeClr>
            </a:gs>
            <a:gs pos="100000">
              <a:schemeClr val="accent4">
                <a:hueOff val="7796769"/>
                <a:satOff val="-35976"/>
                <a:lumOff val="13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Testing</a:t>
          </a:r>
        </a:p>
      </dsp:txBody>
      <dsp:txXfrm>
        <a:off x="751360" y="3611838"/>
        <a:ext cx="1395666" cy="874082"/>
      </dsp:txXfrm>
    </dsp:sp>
    <dsp:sp modelId="{87A19964-8364-4411-A939-CAF626DACF7E}">
      <dsp:nvSpPr>
        <dsp:cNvPr id="0" name=""/>
        <dsp:cNvSpPr/>
      </dsp:nvSpPr>
      <dsp:spPr>
        <a:xfrm>
          <a:off x="651636" y="548774"/>
          <a:ext cx="3869621" cy="3869621"/>
        </a:xfrm>
        <a:custGeom>
          <a:avLst/>
          <a:gdLst/>
          <a:ahLst/>
          <a:cxnLst/>
          <a:rect l="0" t="0" r="0" b="0"/>
          <a:pathLst>
            <a:path>
              <a:moveTo>
                <a:pt x="205257" y="2802070"/>
              </a:moveTo>
              <a:arcTo wR="1934810" hR="1934810" stAng="9202151" swAng="1359657"/>
            </a:path>
          </a:pathLst>
        </a:custGeom>
        <a:noFill/>
        <a:ln w="6350" cap="flat" cmpd="sng" algn="ctr">
          <a:solidFill>
            <a:schemeClr val="accent4">
              <a:hueOff val="7796769"/>
              <a:satOff val="-35976"/>
              <a:lumOff val="1324"/>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D95DF4F-AF78-408B-BE72-0093370CEF1F}">
      <dsp:nvSpPr>
        <dsp:cNvPr id="0" name=""/>
        <dsp:cNvSpPr/>
      </dsp:nvSpPr>
      <dsp:spPr>
        <a:xfrm>
          <a:off x="1213" y="1401368"/>
          <a:ext cx="1490238" cy="968654"/>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Evaluation</a:t>
          </a:r>
        </a:p>
      </dsp:txBody>
      <dsp:txXfrm>
        <a:off x="48499" y="1448654"/>
        <a:ext cx="1395666" cy="874082"/>
      </dsp:txXfrm>
    </dsp:sp>
    <dsp:sp modelId="{FE780005-03C1-4FD9-BA73-4076B450E134}">
      <dsp:nvSpPr>
        <dsp:cNvPr id="0" name=""/>
        <dsp:cNvSpPr/>
      </dsp:nvSpPr>
      <dsp:spPr>
        <a:xfrm>
          <a:off x="651636" y="548774"/>
          <a:ext cx="3869621" cy="3869621"/>
        </a:xfrm>
        <a:custGeom>
          <a:avLst/>
          <a:gdLst/>
          <a:ahLst/>
          <a:cxnLst/>
          <a:rect l="0" t="0" r="0" b="0"/>
          <a:pathLst>
            <a:path>
              <a:moveTo>
                <a:pt x="465419" y="676088"/>
              </a:moveTo>
              <a:arcTo wR="1934810" hR="1934810" stAng="13235059" swAng="1211450"/>
            </a:path>
          </a:pathLst>
        </a:custGeom>
        <a:noFill/>
        <a:ln w="6350" cap="flat" cmpd="sng" algn="ctr">
          <a:solidFill>
            <a:schemeClr val="accent4">
              <a:hueOff val="10395692"/>
              <a:satOff val="-47968"/>
              <a:lumOff val="1765"/>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48B49-6ECF-44B3-B6DA-E5B66A127643}">
      <dsp:nvSpPr>
        <dsp:cNvPr id="0" name=""/>
        <dsp:cNvSpPr/>
      </dsp:nvSpPr>
      <dsp:spPr>
        <a:xfrm>
          <a:off x="2029234" y="1464231"/>
          <a:ext cx="1861101" cy="1609927"/>
        </a:xfrm>
        <a:prstGeom prst="hexagon">
          <a:avLst>
            <a:gd name="adj" fmla="val 28570"/>
            <a:gd name="vf" fmla="val 11547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rgbClr val="FFFFFF"/>
            </a:solidFill>
            <a:latin typeface="Arial"/>
            <a:ea typeface="+mn-ea"/>
            <a:cs typeface="+mn-cs"/>
          </a:endParaRPr>
        </a:p>
      </dsp:txBody>
      <dsp:txXfrm>
        <a:off x="2337644" y="1731018"/>
        <a:ext cx="1244281" cy="1076353"/>
      </dsp:txXfrm>
    </dsp:sp>
    <dsp:sp modelId="{FC508E5F-BE57-4B8E-8F78-D845DA38B2C8}">
      <dsp:nvSpPr>
        <dsp:cNvPr id="0" name=""/>
        <dsp:cNvSpPr/>
      </dsp:nvSpPr>
      <dsp:spPr>
        <a:xfrm>
          <a:off x="3194641" y="693989"/>
          <a:ext cx="702188" cy="605027"/>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6C65351-E295-4663-A2AC-477B05DCF7CC}">
      <dsp:nvSpPr>
        <dsp:cNvPr id="0" name=""/>
        <dsp:cNvSpPr/>
      </dsp:nvSpPr>
      <dsp:spPr>
        <a:xfrm>
          <a:off x="2145206" y="0"/>
          <a:ext cx="1636084" cy="1319441"/>
        </a:xfrm>
        <a:prstGeom prst="hexagon">
          <a:avLst>
            <a:gd name="adj" fmla="val 2857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a-IN" sz="1800" b="1" kern="1200">
              <a:latin typeface="Arial"/>
              <a:ea typeface="+mn-ea"/>
              <a:cs typeface="+mn-cs"/>
            </a:rPr>
            <a:t>समस्या</a:t>
          </a:r>
          <a:endParaRPr lang="en-US" sz="1800" b="1" kern="1200" dirty="0">
            <a:latin typeface="Arial"/>
            <a:ea typeface="+mn-ea"/>
            <a:cs typeface="+mn-cs"/>
          </a:endParaRPr>
        </a:p>
      </dsp:txBody>
      <dsp:txXfrm>
        <a:off x="2407201" y="211289"/>
        <a:ext cx="1112094" cy="896863"/>
      </dsp:txXfrm>
    </dsp:sp>
    <dsp:sp modelId="{B12AA736-95A4-4939-97CC-949B26E6F468}">
      <dsp:nvSpPr>
        <dsp:cNvPr id="0" name=""/>
        <dsp:cNvSpPr/>
      </dsp:nvSpPr>
      <dsp:spPr>
        <a:xfrm>
          <a:off x="4014149" y="1825069"/>
          <a:ext cx="702188" cy="605027"/>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B122C51-C0ED-42AD-8F4B-39772437804F}">
      <dsp:nvSpPr>
        <dsp:cNvPr id="0" name=""/>
        <dsp:cNvSpPr/>
      </dsp:nvSpPr>
      <dsp:spPr>
        <a:xfrm>
          <a:off x="3518599" y="811545"/>
          <a:ext cx="1686795" cy="1319441"/>
        </a:xfrm>
        <a:prstGeom prst="hexagon">
          <a:avLst>
            <a:gd name="adj" fmla="val 2857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a-IN" sz="1800" b="1" kern="1200">
              <a:latin typeface="Arial"/>
              <a:ea typeface="+mn-ea"/>
              <a:cs typeface="+mn-cs"/>
            </a:rPr>
            <a:t>विषय</a:t>
          </a:r>
        </a:p>
        <a:p>
          <a:pPr marL="0" lvl="0" indent="0" algn="ctr" defTabSz="800100">
            <a:lnSpc>
              <a:spcPct val="90000"/>
            </a:lnSpc>
            <a:spcBef>
              <a:spcPct val="0"/>
            </a:spcBef>
            <a:spcAft>
              <a:spcPct val="35000"/>
            </a:spcAft>
            <a:buNone/>
          </a:pPr>
          <a:r>
            <a:rPr lang="sa-IN" sz="1800" b="1" kern="1200">
              <a:latin typeface="Arial"/>
              <a:ea typeface="+mn-ea"/>
              <a:cs typeface="+mn-cs"/>
            </a:rPr>
            <a:t>सङ्कोचः</a:t>
          </a:r>
          <a:endParaRPr lang="en-US" sz="1800" b="1" kern="1200" dirty="0">
            <a:latin typeface="Arial"/>
            <a:ea typeface="+mn-ea"/>
            <a:cs typeface="+mn-cs"/>
          </a:endParaRPr>
        </a:p>
      </dsp:txBody>
      <dsp:txXfrm>
        <a:off x="3784820" y="1019788"/>
        <a:ext cx="1154353" cy="902955"/>
      </dsp:txXfrm>
    </dsp:sp>
    <dsp:sp modelId="{9D32C770-3C67-4974-93D5-9338F3C30CDD}">
      <dsp:nvSpPr>
        <dsp:cNvPr id="0" name=""/>
        <dsp:cNvSpPr/>
      </dsp:nvSpPr>
      <dsp:spPr>
        <a:xfrm>
          <a:off x="3444866" y="3101845"/>
          <a:ext cx="702188" cy="605027"/>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CC7C904-1838-49D6-BF78-2DD48DD0AEE5}">
      <dsp:nvSpPr>
        <dsp:cNvPr id="0" name=""/>
        <dsp:cNvSpPr/>
      </dsp:nvSpPr>
      <dsp:spPr>
        <a:xfrm>
          <a:off x="3472523" y="2406948"/>
          <a:ext cx="1778945" cy="1319441"/>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a-IN" sz="1800" b="1" kern="1200">
              <a:latin typeface="Arial"/>
              <a:ea typeface="+mn-ea"/>
              <a:cs typeface="+mn-cs"/>
            </a:rPr>
            <a:t>कार्यप्रवृत्तिः</a:t>
          </a:r>
          <a:endParaRPr lang="en-US" sz="1800" b="1" kern="1200" dirty="0">
            <a:latin typeface="Arial"/>
            <a:ea typeface="+mn-ea"/>
            <a:cs typeface="+mn-cs"/>
          </a:endParaRPr>
        </a:p>
      </dsp:txBody>
      <dsp:txXfrm>
        <a:off x="3746423" y="2610099"/>
        <a:ext cx="1231145" cy="913139"/>
      </dsp:txXfrm>
    </dsp:sp>
    <dsp:sp modelId="{EA3F7ACF-2C34-42AB-B768-C4AEC0A5F18B}">
      <dsp:nvSpPr>
        <dsp:cNvPr id="0" name=""/>
        <dsp:cNvSpPr/>
      </dsp:nvSpPr>
      <dsp:spPr>
        <a:xfrm>
          <a:off x="2032698" y="3234380"/>
          <a:ext cx="702188" cy="605027"/>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30716FC-FAE3-4E05-95D1-53F9F0339B85}">
      <dsp:nvSpPr>
        <dsp:cNvPr id="0" name=""/>
        <dsp:cNvSpPr/>
      </dsp:nvSpPr>
      <dsp:spPr>
        <a:xfrm>
          <a:off x="2130412" y="3219402"/>
          <a:ext cx="1665672" cy="1319441"/>
        </a:xfrm>
        <a:prstGeom prst="hexagon">
          <a:avLst>
            <a:gd name="adj" fmla="val 2857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a-IN" sz="1800" b="1" kern="1200">
              <a:latin typeface="Arial"/>
              <a:ea typeface="+mn-ea"/>
              <a:cs typeface="+mn-cs"/>
            </a:rPr>
            <a:t>निरीक्षणम्</a:t>
          </a:r>
          <a:endParaRPr lang="en-US" sz="1800" b="1" kern="1200" dirty="0">
            <a:latin typeface="Arial"/>
            <a:ea typeface="+mn-ea"/>
            <a:cs typeface="+mn-cs"/>
          </a:endParaRPr>
        </a:p>
      </dsp:txBody>
      <dsp:txXfrm>
        <a:off x="2394873" y="3428891"/>
        <a:ext cx="1136750" cy="900463"/>
      </dsp:txXfrm>
    </dsp:sp>
    <dsp:sp modelId="{5C56F0C3-637A-4AA5-B775-7106EFEE916F}">
      <dsp:nvSpPr>
        <dsp:cNvPr id="0" name=""/>
        <dsp:cNvSpPr/>
      </dsp:nvSpPr>
      <dsp:spPr>
        <a:xfrm>
          <a:off x="1199769" y="2103754"/>
          <a:ext cx="702188" cy="605027"/>
        </a:xfrm>
        <a:prstGeom prst="hexagon">
          <a:avLst>
            <a:gd name="adj" fmla="val 28900"/>
            <a:gd name="vf" fmla="val 11547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CAF0DA2-06D1-4670-AB1F-93CD0B647983}">
      <dsp:nvSpPr>
        <dsp:cNvPr id="0" name=""/>
        <dsp:cNvSpPr/>
      </dsp:nvSpPr>
      <dsp:spPr>
        <a:xfrm>
          <a:off x="626813" y="2407856"/>
          <a:ext cx="1862387" cy="1319441"/>
        </a:xfrm>
        <a:prstGeom prst="hexagon">
          <a:avLst>
            <a:gd name="adj" fmla="val 2857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a-IN" sz="1800" b="1" kern="1200">
              <a:latin typeface="Arial"/>
              <a:ea typeface="+mn-ea"/>
              <a:cs typeface="+mn-cs"/>
            </a:rPr>
            <a:t>विषय</a:t>
          </a:r>
        </a:p>
        <a:p>
          <a:pPr marL="0" lvl="0" indent="0" algn="ctr" defTabSz="800100">
            <a:lnSpc>
              <a:spcPct val="90000"/>
            </a:lnSpc>
            <a:spcBef>
              <a:spcPct val="0"/>
            </a:spcBef>
            <a:spcAft>
              <a:spcPct val="35000"/>
            </a:spcAft>
            <a:buNone/>
          </a:pPr>
          <a:r>
            <a:rPr lang="sa-IN" sz="1800" b="1" kern="1200">
              <a:latin typeface="Arial"/>
              <a:ea typeface="+mn-ea"/>
              <a:cs typeface="+mn-cs"/>
            </a:rPr>
            <a:t>विश्लेषणम्</a:t>
          </a:r>
          <a:endParaRPr lang="en-US" sz="1800" b="1" kern="1200" dirty="0">
            <a:latin typeface="Arial"/>
            <a:ea typeface="+mn-ea"/>
            <a:cs typeface="+mn-cs"/>
          </a:endParaRPr>
        </a:p>
      </dsp:txBody>
      <dsp:txXfrm>
        <a:off x="907667" y="2606832"/>
        <a:ext cx="1300679" cy="921489"/>
      </dsp:txXfrm>
    </dsp:sp>
    <dsp:sp modelId="{FB12E22D-BBB5-470F-A2CF-BCFD6FC68519}">
      <dsp:nvSpPr>
        <dsp:cNvPr id="0" name=""/>
        <dsp:cNvSpPr/>
      </dsp:nvSpPr>
      <dsp:spPr>
        <a:xfrm>
          <a:off x="646030" y="809729"/>
          <a:ext cx="1823953" cy="1319441"/>
        </a:xfrm>
        <a:prstGeom prst="hexagon">
          <a:avLst>
            <a:gd name="adj" fmla="val 2857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a-IN" sz="1400" b="1" kern="1200">
              <a:latin typeface="Arial"/>
              <a:ea typeface="+mn-ea"/>
              <a:cs typeface="+mn-cs"/>
            </a:rPr>
            <a:t>निगमनं</a:t>
          </a:r>
        </a:p>
        <a:p>
          <a:pPr marL="0" lvl="0" indent="0" algn="ctr" defTabSz="622300">
            <a:lnSpc>
              <a:spcPct val="90000"/>
            </a:lnSpc>
            <a:spcBef>
              <a:spcPct val="0"/>
            </a:spcBef>
            <a:spcAft>
              <a:spcPct val="35000"/>
            </a:spcAft>
            <a:buNone/>
          </a:pPr>
          <a:r>
            <a:rPr lang="sa-IN" sz="1400" b="1" kern="1200">
              <a:latin typeface="Arial"/>
              <a:ea typeface="+mn-ea"/>
              <a:cs typeface="+mn-cs"/>
            </a:rPr>
            <a:t>तथा</a:t>
          </a:r>
        </a:p>
        <a:p>
          <a:pPr marL="0" lvl="0" indent="0" algn="ctr" defTabSz="622300">
            <a:lnSpc>
              <a:spcPct val="90000"/>
            </a:lnSpc>
            <a:spcBef>
              <a:spcPct val="0"/>
            </a:spcBef>
            <a:spcAft>
              <a:spcPct val="35000"/>
            </a:spcAft>
            <a:buNone/>
          </a:pPr>
          <a:r>
            <a:rPr lang="sa-IN" sz="1400" b="1" kern="1200">
              <a:latin typeface="Arial"/>
              <a:ea typeface="+mn-ea"/>
              <a:cs typeface="+mn-cs"/>
            </a:rPr>
            <a:t>विषयव्यापृतिः</a:t>
          </a:r>
          <a:endParaRPr lang="en-US" sz="1400" b="1" kern="1200" dirty="0">
            <a:latin typeface="Arial"/>
            <a:ea typeface="+mn-ea"/>
            <a:cs typeface="+mn-cs"/>
          </a:endParaRPr>
        </a:p>
      </dsp:txBody>
      <dsp:txXfrm>
        <a:off x="923681" y="1010581"/>
        <a:ext cx="1268651" cy="9177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4A994-6411-46E1-9294-9701C0C91CE7}">
      <dsp:nvSpPr>
        <dsp:cNvPr id="0" name=""/>
        <dsp:cNvSpPr/>
      </dsp:nvSpPr>
      <dsp:spPr>
        <a:xfrm>
          <a:off x="4265184" y="2364917"/>
          <a:ext cx="1985230" cy="198523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a:t>Knowledge</a:t>
          </a:r>
          <a:endParaRPr lang="sa-IN" sz="2300" b="1" kern="1200"/>
        </a:p>
        <a:p>
          <a:pPr marL="0" lvl="0" indent="0" algn="ctr" defTabSz="1022350">
            <a:lnSpc>
              <a:spcPct val="90000"/>
            </a:lnSpc>
            <a:spcBef>
              <a:spcPct val="0"/>
            </a:spcBef>
            <a:spcAft>
              <a:spcPct val="35000"/>
            </a:spcAft>
            <a:buNone/>
          </a:pPr>
          <a:r>
            <a:rPr lang="sa-IN" sz="2300" b="1" kern="1200"/>
            <a:t>(</a:t>
          </a:r>
          <a:r>
            <a:rPr lang="sa-IN" sz="2300" b="1" kern="1200">
              <a:latin typeface="Noto Serif Devanagari" panose="02020502040504020204" pitchFamily="18" charset="0"/>
              <a:cs typeface="Noto Serif Devanagari" panose="02020502040504020204" pitchFamily="18" charset="0"/>
            </a:rPr>
            <a:t>ज्ञानम्</a:t>
          </a:r>
          <a:r>
            <a:rPr lang="sa-IN" sz="2300" b="1" kern="1200"/>
            <a:t>)</a:t>
          </a:r>
          <a:endParaRPr lang="en-US" sz="2300" b="1" kern="1200" dirty="0"/>
        </a:p>
      </dsp:txBody>
      <dsp:txXfrm>
        <a:off x="4555914" y="2655647"/>
        <a:ext cx="1403770" cy="1403770"/>
      </dsp:txXfrm>
    </dsp:sp>
    <dsp:sp modelId="{9451FE85-EFD8-4239-8E92-A8787A9E4DBA}">
      <dsp:nvSpPr>
        <dsp:cNvPr id="0" name=""/>
        <dsp:cNvSpPr/>
      </dsp:nvSpPr>
      <dsp:spPr>
        <a:xfrm rot="12900000">
          <a:off x="2988885" y="2018372"/>
          <a:ext cx="1520825" cy="565790"/>
        </a:xfrm>
        <a:prstGeom prst="lef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2CCFE50-E693-4B0A-A0D5-800934A25877}">
      <dsp:nvSpPr>
        <dsp:cNvPr id="0" name=""/>
        <dsp:cNvSpPr/>
      </dsp:nvSpPr>
      <dsp:spPr>
        <a:xfrm>
          <a:off x="2183419" y="1110725"/>
          <a:ext cx="1885968" cy="150877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a:t>Instinctive</a:t>
          </a:r>
        </a:p>
        <a:p>
          <a:pPr marL="0" lvl="0" indent="0" algn="ctr" defTabSz="622300">
            <a:lnSpc>
              <a:spcPct val="90000"/>
            </a:lnSpc>
            <a:spcBef>
              <a:spcPct val="0"/>
            </a:spcBef>
            <a:spcAft>
              <a:spcPct val="35000"/>
            </a:spcAft>
            <a:buNone/>
          </a:pPr>
          <a:r>
            <a:rPr lang="en-US" sz="1400" b="1" kern="1200">
              <a:latin typeface="Noto Serif Devanagari" panose="02020502040504020204" pitchFamily="18" charset="0"/>
              <a:cs typeface="Noto Serif Devanagari" panose="02020502040504020204" pitchFamily="18" charset="0"/>
            </a:rPr>
            <a:t>(</a:t>
          </a:r>
          <a:r>
            <a:rPr lang="sa-IN" sz="1400" b="1" kern="1200">
              <a:latin typeface="Noto Serif Devanagari" panose="02020502040504020204" pitchFamily="18" charset="0"/>
              <a:cs typeface="Noto Serif Devanagari" panose="02020502040504020204" pitchFamily="18" charset="0"/>
            </a:rPr>
            <a:t>सहजसिद्ध</a:t>
          </a:r>
          <a:r>
            <a:rPr lang="en-US" sz="1400" b="1" kern="1200"/>
            <a:t>)</a:t>
          </a:r>
          <a:endParaRPr lang="en-US" sz="1400" b="1" kern="1200" dirty="0"/>
        </a:p>
      </dsp:txBody>
      <dsp:txXfrm>
        <a:off x="2227610" y="1154916"/>
        <a:ext cx="1797586" cy="1420393"/>
      </dsp:txXfrm>
    </dsp:sp>
    <dsp:sp modelId="{EC628329-C6F4-400E-A001-1012B2D514F1}">
      <dsp:nvSpPr>
        <dsp:cNvPr id="0" name=""/>
        <dsp:cNvSpPr/>
      </dsp:nvSpPr>
      <dsp:spPr>
        <a:xfrm rot="16200000">
          <a:off x="4497387" y="1233095"/>
          <a:ext cx="1520825" cy="565790"/>
        </a:xfrm>
        <a:prstGeom prst="lef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FE94877-D20B-40A5-919B-0F9C8A217DA4}">
      <dsp:nvSpPr>
        <dsp:cNvPr id="0" name=""/>
        <dsp:cNvSpPr/>
      </dsp:nvSpPr>
      <dsp:spPr>
        <a:xfrm>
          <a:off x="4314815" y="1190"/>
          <a:ext cx="1885968" cy="150877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a:t>Intellectual</a:t>
          </a:r>
        </a:p>
        <a:p>
          <a:pPr marL="0" lvl="0" indent="0" algn="ctr" defTabSz="622300">
            <a:lnSpc>
              <a:spcPct val="90000"/>
            </a:lnSpc>
            <a:spcBef>
              <a:spcPct val="0"/>
            </a:spcBef>
            <a:spcAft>
              <a:spcPct val="35000"/>
            </a:spcAft>
            <a:buNone/>
          </a:pPr>
          <a:r>
            <a:rPr lang="sa-IN" sz="1400" b="1" kern="1200">
              <a:latin typeface="Noto Serif Devanagari" panose="02020502040504020204" pitchFamily="18" charset="0"/>
              <a:cs typeface="Noto Serif Devanagari" panose="02020502040504020204" pitchFamily="18" charset="0"/>
            </a:rPr>
            <a:t>(मेथासम्बद्ध</a:t>
          </a:r>
          <a:r>
            <a:rPr lang="sa-IN" sz="1400" b="1" kern="1200"/>
            <a:t>)</a:t>
          </a:r>
          <a:endParaRPr lang="en-US" sz="1400" b="1" kern="1200"/>
        </a:p>
        <a:p>
          <a:pPr marL="0" lvl="0" indent="0" algn="l" defTabSz="622300">
            <a:lnSpc>
              <a:spcPct val="90000"/>
            </a:lnSpc>
            <a:spcBef>
              <a:spcPct val="0"/>
            </a:spcBef>
            <a:spcAft>
              <a:spcPct val="35000"/>
            </a:spcAft>
            <a:buNone/>
          </a:pPr>
          <a:r>
            <a:rPr lang="en-US" sz="1400" kern="1200"/>
            <a:t>1. Analysis (</a:t>
          </a:r>
          <a:r>
            <a:rPr lang="sa-IN" sz="1400" kern="1200">
              <a:latin typeface="Noto Serif Devanagari" panose="02020502040504020204" pitchFamily="18" charset="0"/>
              <a:cs typeface="Noto Serif Devanagari" panose="02020502040504020204" pitchFamily="18" charset="0"/>
            </a:rPr>
            <a:t>विश्लेषणम्</a:t>
          </a:r>
          <a:r>
            <a:rPr lang="en-US" sz="1400" kern="1200"/>
            <a:t>)</a:t>
          </a:r>
        </a:p>
        <a:p>
          <a:pPr marL="0" lvl="0" indent="0" algn="l" defTabSz="622300">
            <a:lnSpc>
              <a:spcPct val="90000"/>
            </a:lnSpc>
            <a:spcBef>
              <a:spcPct val="0"/>
            </a:spcBef>
            <a:spcAft>
              <a:spcPct val="35000"/>
            </a:spcAft>
            <a:buNone/>
          </a:pPr>
          <a:r>
            <a:rPr lang="en-US" sz="1400" kern="1200"/>
            <a:t>2. Synthesis</a:t>
          </a:r>
          <a:r>
            <a:rPr lang="sa-IN" sz="1400" kern="1200"/>
            <a:t> (</a:t>
          </a:r>
          <a:r>
            <a:rPr lang="sa-IN" sz="1400" kern="1200">
              <a:latin typeface="Noto Serif Devanagari" panose="02020502040504020204" pitchFamily="18" charset="0"/>
              <a:cs typeface="Noto Serif Devanagari" panose="02020502040504020204" pitchFamily="18" charset="0"/>
            </a:rPr>
            <a:t>समन्वयः</a:t>
          </a:r>
          <a:r>
            <a:rPr lang="sa-IN" sz="1400" kern="1200"/>
            <a:t>)</a:t>
          </a:r>
          <a:endParaRPr lang="en-US" sz="1400" kern="1200" dirty="0"/>
        </a:p>
      </dsp:txBody>
      <dsp:txXfrm>
        <a:off x="4359006" y="45381"/>
        <a:ext cx="1797586" cy="1420393"/>
      </dsp:txXfrm>
    </dsp:sp>
    <dsp:sp modelId="{54CFD5A7-B3F6-435B-847A-6633D598A293}">
      <dsp:nvSpPr>
        <dsp:cNvPr id="0" name=""/>
        <dsp:cNvSpPr/>
      </dsp:nvSpPr>
      <dsp:spPr>
        <a:xfrm rot="19500000">
          <a:off x="6005889" y="2018372"/>
          <a:ext cx="1520825" cy="565790"/>
        </a:xfrm>
        <a:prstGeom prst="lef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B8B20D9-C252-41E7-88DA-C5F2BBE3DF31}">
      <dsp:nvSpPr>
        <dsp:cNvPr id="0" name=""/>
        <dsp:cNvSpPr/>
      </dsp:nvSpPr>
      <dsp:spPr>
        <a:xfrm>
          <a:off x="6446211" y="1110725"/>
          <a:ext cx="1885968" cy="1508775"/>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a:t>Intuition</a:t>
          </a:r>
        </a:p>
        <a:p>
          <a:pPr marL="0" lvl="0" indent="0" algn="ctr" defTabSz="622300">
            <a:lnSpc>
              <a:spcPct val="90000"/>
            </a:lnSpc>
            <a:spcBef>
              <a:spcPct val="0"/>
            </a:spcBef>
            <a:spcAft>
              <a:spcPct val="35000"/>
            </a:spcAft>
            <a:buNone/>
          </a:pPr>
          <a:r>
            <a:rPr lang="en-US" sz="1400" b="1" kern="1200"/>
            <a:t>(</a:t>
          </a:r>
          <a:r>
            <a:rPr lang="sa-IN" sz="1400" b="1" kern="1200">
              <a:latin typeface="Noto Serif Devanagari" panose="02020502040504020204" pitchFamily="18" charset="0"/>
              <a:cs typeface="Noto Serif Devanagari" panose="02020502040504020204" pitchFamily="18" charset="0"/>
            </a:rPr>
            <a:t>अन्तर्दृष्टिः</a:t>
          </a:r>
          <a:r>
            <a:rPr lang="en-US" sz="1400" b="1" kern="1200"/>
            <a:t>)</a:t>
          </a:r>
          <a:endParaRPr lang="en-US" sz="1400" b="1" kern="1200" dirty="0"/>
        </a:p>
      </dsp:txBody>
      <dsp:txXfrm>
        <a:off x="6490402" y="1154916"/>
        <a:ext cx="1797586" cy="14203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F5F7B-CF7F-4088-8D86-18759A00B032}">
      <dsp:nvSpPr>
        <dsp:cNvPr id="0" name=""/>
        <dsp:cNvSpPr/>
      </dsp:nvSpPr>
      <dsp:spPr>
        <a:xfrm rot="16200000">
          <a:off x="-1014706" y="1016014"/>
          <a:ext cx="5432380" cy="3400350"/>
        </a:xfrm>
        <a:prstGeom prst="flowChartManualOperation">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0" tIns="0" rIns="146348" bIns="0" numCol="1" spcCol="1270" anchor="t" anchorCtr="0">
          <a:noAutofit/>
        </a:bodyPr>
        <a:lstStyle/>
        <a:p>
          <a:pPr marL="0" lvl="0" indent="0" algn="l" defTabSz="1022350">
            <a:lnSpc>
              <a:spcPct val="90000"/>
            </a:lnSpc>
            <a:spcBef>
              <a:spcPct val="0"/>
            </a:spcBef>
            <a:spcAft>
              <a:spcPct val="35000"/>
            </a:spcAft>
            <a:buNone/>
          </a:pPr>
          <a:r>
            <a:rPr lang="en-US" sz="2300" kern="1200" dirty="0">
              <a:latin typeface="Siddhanta" panose="02000500020000020002" pitchFamily="2" charset="77"/>
              <a:cs typeface="Siddhanta" panose="02000500020000020002" pitchFamily="2" charset="77"/>
            </a:rPr>
            <a:t>1. </a:t>
          </a:r>
          <a:r>
            <a:rPr lang="en-US" sz="2300" b="1" kern="1200" dirty="0">
              <a:latin typeface="Siddhanta" panose="02000500020000020002" pitchFamily="2" charset="77"/>
              <a:cs typeface="Siddhanta" panose="02000500020000020002" pitchFamily="2" charset="77"/>
            </a:rPr>
            <a:t>Commentary</a:t>
          </a:r>
          <a:r>
            <a:rPr lang="sa-IN" sz="2300" b="1" kern="1200" dirty="0">
              <a:latin typeface="Siddhanta" panose="02000500020000020002" pitchFamily="2" charset="77"/>
              <a:cs typeface="Siddhanta" panose="02000500020000020002" pitchFamily="2" charset="77"/>
            </a:rPr>
            <a:t> </a:t>
          </a:r>
          <a:r>
            <a:rPr lang="en-US" sz="2300" b="1" kern="1200" dirty="0">
              <a:latin typeface="Siddhanta" panose="02000500020000020002" pitchFamily="2" charset="77"/>
              <a:cs typeface="Siddhanta" panose="02000500020000020002" pitchFamily="2" charset="77"/>
            </a:rPr>
            <a:t>– </a:t>
          </a:r>
        </a:p>
        <a:p>
          <a:pPr marL="0" lvl="0" indent="0" algn="l" defTabSz="1022350">
            <a:lnSpc>
              <a:spcPct val="90000"/>
            </a:lnSpc>
            <a:spcBef>
              <a:spcPct val="0"/>
            </a:spcBef>
            <a:spcAft>
              <a:spcPct val="35000"/>
            </a:spcAft>
            <a:buNone/>
          </a:pPr>
          <a:r>
            <a:rPr lang="sa-IN" sz="2300" kern="1200" dirty="0">
              <a:latin typeface="Siddhanta" panose="02000500020000020002" pitchFamily="2" charset="77"/>
              <a:cs typeface="Siddhanta" panose="02000500020000020002" pitchFamily="2" charset="77"/>
            </a:rPr>
            <a:t>कात्यायनः, पतञ्जलिः, काशिकाकारः</a:t>
          </a:r>
          <a:endParaRPr lang="en-US" sz="2300" kern="1200" dirty="0">
            <a:latin typeface="Siddhanta" panose="02000500020000020002" pitchFamily="2" charset="77"/>
            <a:cs typeface="Siddhanta" panose="02000500020000020002" pitchFamily="2" charset="77"/>
          </a:endParaRPr>
        </a:p>
        <a:p>
          <a:pPr marL="0" lvl="0" indent="0" algn="l" defTabSz="1022350">
            <a:lnSpc>
              <a:spcPct val="90000"/>
            </a:lnSpc>
            <a:spcBef>
              <a:spcPct val="0"/>
            </a:spcBef>
            <a:spcAft>
              <a:spcPct val="35000"/>
            </a:spcAft>
            <a:buNone/>
          </a:pPr>
          <a:r>
            <a:rPr lang="sa-IN" sz="2300" kern="1200" dirty="0">
              <a:latin typeface="Siddhanta" panose="02000500020000020002" pitchFamily="2" charset="77"/>
              <a:cs typeface="Siddhanta" panose="02000500020000020002" pitchFamily="2" charset="77"/>
            </a:rPr>
            <a:t>2. </a:t>
          </a:r>
          <a:r>
            <a:rPr lang="en-US" sz="2300" b="1" kern="1200" dirty="0">
              <a:latin typeface="Siddhanta" panose="02000500020000020002" pitchFamily="2" charset="77"/>
              <a:cs typeface="Siddhanta" panose="02000500020000020002" pitchFamily="2" charset="77"/>
            </a:rPr>
            <a:t>Recension</a:t>
          </a:r>
          <a:r>
            <a:rPr lang="en-US" sz="2300" kern="1200" dirty="0">
              <a:latin typeface="Siddhanta" panose="02000500020000020002" pitchFamily="2" charset="77"/>
              <a:cs typeface="Siddhanta" panose="02000500020000020002" pitchFamily="2" charset="77"/>
            </a:rPr>
            <a:t> –</a:t>
          </a:r>
        </a:p>
        <a:p>
          <a:pPr marL="171450" lvl="1" indent="-171450" algn="l" defTabSz="800100">
            <a:lnSpc>
              <a:spcPct val="90000"/>
            </a:lnSpc>
            <a:spcBef>
              <a:spcPct val="0"/>
            </a:spcBef>
            <a:spcAft>
              <a:spcPct val="15000"/>
            </a:spcAft>
            <a:buChar char="•"/>
          </a:pPr>
          <a:r>
            <a:rPr lang="sa-IN" sz="1800" kern="1200" dirty="0">
              <a:latin typeface="Siddhanta" panose="02000500020000020002" pitchFamily="2" charset="77"/>
              <a:cs typeface="Siddhanta" panose="02000500020000020002" pitchFamily="2" charset="77"/>
            </a:rPr>
            <a:t>चान्द्रव्याकरणम्</a:t>
          </a:r>
          <a:r>
            <a:rPr lang="en-US" sz="1800" kern="1200" dirty="0">
              <a:latin typeface="Siddhanta" panose="02000500020000020002" pitchFamily="2" charset="77"/>
              <a:cs typeface="Siddhanta" panose="02000500020000020002" pitchFamily="2" charset="77"/>
            </a:rPr>
            <a:t> (4</a:t>
          </a:r>
          <a:r>
            <a:rPr lang="en-US" sz="1800" kern="1200" baseline="30000" dirty="0">
              <a:latin typeface="Siddhanta" panose="02000500020000020002" pitchFamily="2" charset="77"/>
              <a:cs typeface="Siddhanta" panose="02000500020000020002" pitchFamily="2" charset="77"/>
            </a:rPr>
            <a:t>th</a:t>
          </a:r>
          <a:r>
            <a:rPr lang="en-US" sz="1800" kern="1200" dirty="0">
              <a:latin typeface="Siddhanta" panose="02000500020000020002" pitchFamily="2" charset="77"/>
              <a:cs typeface="Siddhanta" panose="02000500020000020002" pitchFamily="2" charset="77"/>
            </a:rPr>
            <a:t> AD)</a:t>
          </a:r>
          <a:r>
            <a:rPr lang="sa-IN" sz="1800" kern="1200" dirty="0">
              <a:latin typeface="Siddhanta" panose="02000500020000020002" pitchFamily="2" charset="77"/>
              <a:cs typeface="Siddhanta" panose="02000500020000020002" pitchFamily="2" charset="77"/>
            </a:rPr>
            <a:t>, बौद्धानाम् अष्टाध्यायी</a:t>
          </a:r>
          <a:endParaRPr lang="en-US" sz="1800" kern="1200" dirty="0">
            <a:latin typeface="Siddhanta" panose="02000500020000020002" pitchFamily="2" charset="77"/>
            <a:cs typeface="Siddhanta" panose="02000500020000020002" pitchFamily="2" charset="77"/>
          </a:endParaRPr>
        </a:p>
      </dsp:txBody>
      <dsp:txXfrm rot="5400000">
        <a:off x="1309" y="1086475"/>
        <a:ext cx="3400350" cy="3259428"/>
      </dsp:txXfrm>
    </dsp:sp>
    <dsp:sp modelId="{AF15FA89-C9BD-41DD-BA1E-0D85A9AB3359}">
      <dsp:nvSpPr>
        <dsp:cNvPr id="0" name=""/>
        <dsp:cNvSpPr/>
      </dsp:nvSpPr>
      <dsp:spPr>
        <a:xfrm rot="16200000">
          <a:off x="2640670" y="1016014"/>
          <a:ext cx="5432380" cy="3400350"/>
        </a:xfrm>
        <a:prstGeom prst="flowChartManualOperation">
          <a:avLst/>
        </a:prstGeom>
        <a:solidFill>
          <a:schemeClr val="accent2">
            <a:hueOff val="-727682"/>
            <a:satOff val="-41964"/>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sa-IN" sz="1600" kern="1200" dirty="0">
              <a:latin typeface="Siddhanta" panose="02000500020000020002" pitchFamily="2" charset="77"/>
              <a:cs typeface="Siddhanta" panose="02000500020000020002" pitchFamily="2" charset="77"/>
            </a:rPr>
            <a:t>3. </a:t>
          </a:r>
          <a:r>
            <a:rPr lang="en-US" sz="1600" b="1" kern="1200" dirty="0">
              <a:latin typeface="Siddhanta" panose="02000500020000020002" pitchFamily="2" charset="77"/>
              <a:cs typeface="Siddhanta" panose="02000500020000020002" pitchFamily="2" charset="77"/>
            </a:rPr>
            <a:t>Redaction – </a:t>
          </a:r>
        </a:p>
        <a:p>
          <a:pPr marL="0" lvl="0" indent="0" algn="l" defTabSz="711200">
            <a:lnSpc>
              <a:spcPct val="90000"/>
            </a:lnSpc>
            <a:spcBef>
              <a:spcPct val="0"/>
            </a:spcBef>
            <a:spcAft>
              <a:spcPct val="35000"/>
            </a:spcAft>
            <a:buNone/>
          </a:pPr>
          <a:r>
            <a:rPr lang="sa-IN" sz="1600" kern="1200" dirty="0">
              <a:latin typeface="Siddhanta" panose="02000500020000020002" pitchFamily="2" charset="77"/>
              <a:cs typeface="Siddhanta" panose="02000500020000020002" pitchFamily="2" charset="77"/>
            </a:rPr>
            <a:t>सिद्धान्तकौमुदी, लघु.सि.कौ.,</a:t>
          </a:r>
          <a:endParaRPr lang="en-US" sz="1600" kern="1200" dirty="0">
            <a:latin typeface="Siddhanta" panose="02000500020000020002" pitchFamily="2" charset="77"/>
            <a:cs typeface="Siddhanta" panose="02000500020000020002" pitchFamily="2" charset="77"/>
          </a:endParaRPr>
        </a:p>
        <a:p>
          <a:pPr marL="0" lvl="0" indent="0" algn="l" defTabSz="711200">
            <a:lnSpc>
              <a:spcPct val="90000"/>
            </a:lnSpc>
            <a:spcBef>
              <a:spcPct val="0"/>
            </a:spcBef>
            <a:spcAft>
              <a:spcPct val="35000"/>
            </a:spcAft>
            <a:buNone/>
          </a:pPr>
          <a:r>
            <a:rPr lang="en-US" sz="1600" kern="1200" dirty="0">
              <a:latin typeface="Siddhanta" panose="02000500020000020002" pitchFamily="2" charset="77"/>
              <a:cs typeface="Siddhanta" panose="02000500020000020002" pitchFamily="2" charset="77"/>
            </a:rPr>
            <a:t>4. </a:t>
          </a:r>
          <a:r>
            <a:rPr lang="en-US" sz="1600" b="1" kern="1200" dirty="0">
              <a:latin typeface="Siddhanta" panose="02000500020000020002" pitchFamily="2" charset="77"/>
              <a:cs typeface="Siddhanta" panose="02000500020000020002" pitchFamily="2" charset="77"/>
            </a:rPr>
            <a:t>Adaptations – </a:t>
          </a:r>
        </a:p>
        <a:p>
          <a:pPr marL="0" lvl="0" indent="0" algn="l" defTabSz="711200">
            <a:lnSpc>
              <a:spcPct val="90000"/>
            </a:lnSpc>
            <a:spcBef>
              <a:spcPct val="0"/>
            </a:spcBef>
            <a:spcAft>
              <a:spcPct val="35000"/>
            </a:spcAft>
            <a:buNone/>
          </a:pPr>
          <a:r>
            <a:rPr lang="sa-IN" sz="1600" kern="1200" dirty="0">
              <a:latin typeface="Siddhanta" panose="02000500020000020002" pitchFamily="2" charset="77"/>
              <a:cs typeface="Siddhanta" panose="02000500020000020002" pitchFamily="2" charset="77"/>
            </a:rPr>
            <a:t>हेमशब्दानुशासनम् </a:t>
          </a:r>
          <a:r>
            <a:rPr lang="en-US" sz="1600" kern="1200" dirty="0">
              <a:latin typeface="Siddhanta" panose="02000500020000020002" pitchFamily="2" charset="77"/>
              <a:cs typeface="Siddhanta" panose="02000500020000020002" pitchFamily="2" charset="77"/>
            </a:rPr>
            <a:t>(11</a:t>
          </a:r>
          <a:r>
            <a:rPr lang="en-US" sz="1600" kern="1200" baseline="30000" dirty="0">
              <a:latin typeface="Siddhanta" panose="02000500020000020002" pitchFamily="2" charset="77"/>
              <a:cs typeface="Siddhanta" panose="02000500020000020002" pitchFamily="2" charset="77"/>
            </a:rPr>
            <a:t>th</a:t>
          </a:r>
          <a:r>
            <a:rPr lang="en-US" sz="1600" kern="1200" dirty="0">
              <a:latin typeface="Siddhanta" panose="02000500020000020002" pitchFamily="2" charset="77"/>
              <a:cs typeface="Siddhanta" panose="02000500020000020002" pitchFamily="2" charset="77"/>
            </a:rPr>
            <a:t> AD), </a:t>
          </a:r>
          <a:r>
            <a:rPr lang="sa-IN" sz="1600" kern="1200" dirty="0">
              <a:latin typeface="Siddhanta" panose="02000500020000020002" pitchFamily="2" charset="77"/>
              <a:cs typeface="Siddhanta" panose="02000500020000020002" pitchFamily="2" charset="77"/>
            </a:rPr>
            <a:t>रामायणं लोकभाषासु...</a:t>
          </a:r>
          <a:endParaRPr lang="en-US" sz="1600" kern="1200" dirty="0">
            <a:latin typeface="Siddhanta" panose="02000500020000020002" pitchFamily="2" charset="77"/>
            <a:cs typeface="Siddhanta" panose="02000500020000020002" pitchFamily="2" charset="77"/>
          </a:endParaRPr>
        </a:p>
        <a:p>
          <a:pPr marL="0" lvl="0" indent="0" algn="l" defTabSz="711200">
            <a:lnSpc>
              <a:spcPct val="90000"/>
            </a:lnSpc>
            <a:spcBef>
              <a:spcPct val="0"/>
            </a:spcBef>
            <a:spcAft>
              <a:spcPct val="35000"/>
            </a:spcAft>
            <a:buNone/>
          </a:pPr>
          <a:r>
            <a:rPr lang="en-US" sz="1600" kern="1200" dirty="0">
              <a:latin typeface="Siddhanta" panose="02000500020000020002" pitchFamily="2" charset="77"/>
              <a:cs typeface="Siddhanta" panose="02000500020000020002" pitchFamily="2" charset="77"/>
            </a:rPr>
            <a:t>5. </a:t>
          </a:r>
          <a:r>
            <a:rPr lang="en-US" sz="1600" b="1" kern="1200" dirty="0">
              <a:latin typeface="Siddhanta" panose="02000500020000020002" pitchFamily="2" charset="77"/>
              <a:cs typeface="Siddhanta" panose="02000500020000020002" pitchFamily="2" charset="77"/>
            </a:rPr>
            <a:t>Translations – </a:t>
          </a:r>
        </a:p>
        <a:p>
          <a:pPr marL="171450" lvl="1" indent="-171450" algn="l" defTabSz="711200">
            <a:lnSpc>
              <a:spcPct val="90000"/>
            </a:lnSpc>
            <a:spcBef>
              <a:spcPct val="0"/>
            </a:spcBef>
            <a:spcAft>
              <a:spcPct val="15000"/>
            </a:spcAft>
            <a:buChar char="•"/>
          </a:pPr>
          <a:r>
            <a:rPr lang="en-US" sz="1600" kern="1200" dirty="0">
              <a:latin typeface="Siddhanta" panose="02000500020000020002" pitchFamily="2" charset="77"/>
              <a:cs typeface="Siddhanta" panose="02000500020000020002" pitchFamily="2" charset="77"/>
            </a:rPr>
            <a:t>Many from 14</a:t>
          </a:r>
          <a:r>
            <a:rPr lang="en-US" sz="1600" kern="1200" baseline="30000" dirty="0">
              <a:latin typeface="Siddhanta" panose="02000500020000020002" pitchFamily="2" charset="77"/>
              <a:cs typeface="Siddhanta" panose="02000500020000020002" pitchFamily="2" charset="77"/>
            </a:rPr>
            <a:t>th</a:t>
          </a:r>
          <a:r>
            <a:rPr lang="en-US" sz="1600" kern="1200" dirty="0">
              <a:latin typeface="Siddhanta" panose="02000500020000020002" pitchFamily="2" charset="77"/>
              <a:cs typeface="Siddhanta" panose="02000500020000020002" pitchFamily="2" charset="77"/>
            </a:rPr>
            <a:t> C. onwards !</a:t>
          </a:r>
        </a:p>
      </dsp:txBody>
      <dsp:txXfrm rot="5400000">
        <a:off x="3656685" y="1086475"/>
        <a:ext cx="3400350" cy="3259428"/>
      </dsp:txXfrm>
    </dsp:sp>
    <dsp:sp modelId="{2462F174-8B1F-4BBB-AE82-B98E516D4027}">
      <dsp:nvSpPr>
        <dsp:cNvPr id="0" name=""/>
        <dsp:cNvSpPr/>
      </dsp:nvSpPr>
      <dsp:spPr>
        <a:xfrm rot="16200000">
          <a:off x="6296046" y="1016014"/>
          <a:ext cx="5432380" cy="3400350"/>
        </a:xfrm>
        <a:prstGeom prst="flowChartManualOperation">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0" tIns="0" rIns="146348" bIns="0" numCol="1" spcCol="1270" anchor="t" anchorCtr="0">
          <a:noAutofit/>
        </a:bodyPr>
        <a:lstStyle/>
        <a:p>
          <a:pPr marL="0" lvl="0" indent="0" algn="l" defTabSz="1022350">
            <a:lnSpc>
              <a:spcPct val="90000"/>
            </a:lnSpc>
            <a:spcBef>
              <a:spcPct val="0"/>
            </a:spcBef>
            <a:spcAft>
              <a:spcPct val="35000"/>
            </a:spcAft>
            <a:buNone/>
          </a:pPr>
          <a:r>
            <a:rPr lang="en-US" sz="2300" kern="1200" dirty="0">
              <a:latin typeface="Siddhanta" panose="02000500020000020002" pitchFamily="2" charset="77"/>
              <a:cs typeface="Siddhanta" panose="02000500020000020002" pitchFamily="2" charset="77"/>
            </a:rPr>
            <a:t>6. </a:t>
          </a:r>
          <a:r>
            <a:rPr lang="en-US" sz="2300" b="1" kern="1200" dirty="0">
              <a:latin typeface="Siddhanta" panose="02000500020000020002" pitchFamily="2" charset="77"/>
              <a:cs typeface="Siddhanta" panose="02000500020000020002" pitchFamily="2" charset="77"/>
            </a:rPr>
            <a:t>Popular exposition – </a:t>
          </a:r>
          <a:endParaRPr lang="sa-IN" sz="2300" b="1" kern="1200" dirty="0">
            <a:latin typeface="Siddhanta" panose="02000500020000020002" pitchFamily="2" charset="77"/>
            <a:cs typeface="Siddhanta" panose="02000500020000020002" pitchFamily="2" charset="77"/>
          </a:endParaRPr>
        </a:p>
        <a:p>
          <a:pPr marL="0" lvl="0" indent="0" algn="l" defTabSz="1022350">
            <a:lnSpc>
              <a:spcPct val="90000"/>
            </a:lnSpc>
            <a:spcBef>
              <a:spcPct val="0"/>
            </a:spcBef>
            <a:spcAft>
              <a:spcPct val="35000"/>
            </a:spcAft>
            <a:buNone/>
          </a:pPr>
          <a:r>
            <a:rPr lang="sa-IN" sz="2300" kern="1200" dirty="0">
              <a:latin typeface="Siddhanta" panose="02000500020000020002" pitchFamily="2" charset="77"/>
              <a:cs typeface="Siddhanta" panose="02000500020000020002" pitchFamily="2" charset="77"/>
            </a:rPr>
            <a:t>कथाप्रवचनपरम्परा</a:t>
          </a:r>
          <a:endParaRPr lang="en-US" sz="2300" kern="1200" dirty="0">
            <a:latin typeface="Siddhanta" panose="02000500020000020002" pitchFamily="2" charset="77"/>
            <a:cs typeface="Siddhanta" panose="02000500020000020002" pitchFamily="2" charset="77"/>
          </a:endParaRPr>
        </a:p>
        <a:p>
          <a:pPr marL="0" lvl="0" indent="0" algn="l" defTabSz="1022350">
            <a:lnSpc>
              <a:spcPct val="90000"/>
            </a:lnSpc>
            <a:spcBef>
              <a:spcPct val="0"/>
            </a:spcBef>
            <a:spcAft>
              <a:spcPct val="35000"/>
            </a:spcAft>
            <a:buNone/>
          </a:pPr>
          <a:r>
            <a:rPr lang="en-US" sz="2300" kern="1200" dirty="0">
              <a:latin typeface="Siddhanta" panose="02000500020000020002" pitchFamily="2" charset="77"/>
              <a:cs typeface="Siddhanta" panose="02000500020000020002" pitchFamily="2" charset="77"/>
            </a:rPr>
            <a:t>7. </a:t>
          </a:r>
          <a:r>
            <a:rPr lang="en-US" sz="2300" b="1" kern="1200" dirty="0">
              <a:latin typeface="Siddhanta" panose="02000500020000020002" pitchFamily="2" charset="77"/>
              <a:cs typeface="Siddhanta" panose="02000500020000020002" pitchFamily="2" charset="77"/>
            </a:rPr>
            <a:t>Re-creation –</a:t>
          </a:r>
        </a:p>
        <a:p>
          <a:pPr marL="171450" lvl="1" indent="-171450" algn="l" defTabSz="800100">
            <a:lnSpc>
              <a:spcPct val="90000"/>
            </a:lnSpc>
            <a:spcBef>
              <a:spcPct val="0"/>
            </a:spcBef>
            <a:spcAft>
              <a:spcPct val="15000"/>
            </a:spcAft>
            <a:buChar char="•"/>
          </a:pPr>
          <a:r>
            <a:rPr lang="sa-IN" sz="1800" kern="1200" dirty="0">
              <a:latin typeface="Siddhanta" panose="02000500020000020002" pitchFamily="2" charset="77"/>
              <a:cs typeface="Siddhanta" panose="02000500020000020002" pitchFamily="2" charset="77"/>
            </a:rPr>
            <a:t>भासनाटकचक्रम् इत्यादि ।</a:t>
          </a:r>
          <a:endParaRPr lang="en-US" sz="1800" kern="1200" dirty="0">
            <a:latin typeface="Siddhanta" panose="02000500020000020002" pitchFamily="2" charset="77"/>
            <a:cs typeface="Siddhanta" panose="02000500020000020002" pitchFamily="2" charset="77"/>
          </a:endParaRPr>
        </a:p>
      </dsp:txBody>
      <dsp:txXfrm rot="5400000">
        <a:off x="7312061" y="1086475"/>
        <a:ext cx="3400350" cy="32594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66749-F86F-40BD-8489-387E985D2322}">
      <dsp:nvSpPr>
        <dsp:cNvPr id="0" name=""/>
        <dsp:cNvSpPr/>
      </dsp:nvSpPr>
      <dsp:spPr>
        <a:xfrm rot="16200000">
          <a:off x="-109016" y="4"/>
          <a:ext cx="4710120" cy="4351329"/>
        </a:xfrm>
        <a:prstGeom prst="downArrow">
          <a:avLst>
            <a:gd name="adj1" fmla="val 50000"/>
            <a:gd name="adj2" fmla="val 3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u="sng" kern="1200" dirty="0">
              <a:solidFill>
                <a:srgbClr val="002060"/>
              </a:solidFill>
            </a:rPr>
            <a:t>Nyaya commentary tradition</a:t>
          </a:r>
        </a:p>
        <a:p>
          <a:pPr marL="114300" lvl="1" indent="-114300" algn="l" defTabSz="622300">
            <a:lnSpc>
              <a:spcPct val="90000"/>
            </a:lnSpc>
            <a:spcBef>
              <a:spcPct val="0"/>
            </a:spcBef>
            <a:spcAft>
              <a:spcPct val="15000"/>
            </a:spcAft>
            <a:buChar char="•"/>
          </a:pPr>
          <a:r>
            <a:rPr lang="en-US" sz="1400" kern="1200" dirty="0" err="1"/>
            <a:t>Nyāya</a:t>
          </a:r>
          <a:r>
            <a:rPr lang="en-US" sz="1400" kern="1200" dirty="0"/>
            <a:t> </a:t>
          </a:r>
          <a:r>
            <a:rPr lang="en-US" sz="1400" kern="1200" dirty="0" err="1"/>
            <a:t>sūtram</a:t>
          </a:r>
          <a:endParaRPr lang="en-US" sz="1400" kern="1200" dirty="0"/>
        </a:p>
        <a:p>
          <a:pPr marL="114300" lvl="1" indent="-114300" algn="l" defTabSz="622300">
            <a:lnSpc>
              <a:spcPct val="90000"/>
            </a:lnSpc>
            <a:spcBef>
              <a:spcPct val="0"/>
            </a:spcBef>
            <a:spcAft>
              <a:spcPct val="15000"/>
            </a:spcAft>
            <a:buChar char="•"/>
          </a:pPr>
          <a:r>
            <a:rPr lang="en-US" sz="1400" kern="1200" dirty="0" err="1"/>
            <a:t>Nyāya</a:t>
          </a:r>
          <a:r>
            <a:rPr lang="en-US" sz="1400" kern="1200" dirty="0"/>
            <a:t> </a:t>
          </a:r>
          <a:r>
            <a:rPr lang="en-US" sz="1400" kern="1200" dirty="0" err="1"/>
            <a:t>bhāṣyam</a:t>
          </a:r>
          <a:endParaRPr lang="en-US" sz="1400" kern="1200" dirty="0"/>
        </a:p>
        <a:p>
          <a:pPr marL="114300" lvl="1" indent="-114300" algn="l" defTabSz="622300">
            <a:lnSpc>
              <a:spcPct val="90000"/>
            </a:lnSpc>
            <a:spcBef>
              <a:spcPct val="0"/>
            </a:spcBef>
            <a:spcAft>
              <a:spcPct val="15000"/>
            </a:spcAft>
            <a:buChar char="•"/>
          </a:pPr>
          <a:r>
            <a:rPr lang="en-US" sz="1400" kern="1200" dirty="0" err="1"/>
            <a:t>Nyāya</a:t>
          </a:r>
          <a:r>
            <a:rPr lang="en-US" sz="1400" kern="1200" dirty="0"/>
            <a:t> </a:t>
          </a:r>
          <a:r>
            <a:rPr lang="en-US" sz="1400" kern="1200" dirty="0" err="1"/>
            <a:t>vārtikam</a:t>
          </a:r>
          <a:endParaRPr lang="en-US" sz="1400" kern="1200" dirty="0"/>
        </a:p>
        <a:p>
          <a:pPr marL="114300" lvl="1" indent="-114300" algn="l" defTabSz="622300">
            <a:lnSpc>
              <a:spcPct val="90000"/>
            </a:lnSpc>
            <a:spcBef>
              <a:spcPct val="0"/>
            </a:spcBef>
            <a:spcAft>
              <a:spcPct val="15000"/>
            </a:spcAft>
            <a:buChar char="•"/>
          </a:pPr>
          <a:r>
            <a:rPr lang="en-US" sz="1400" kern="1200" dirty="0" err="1"/>
            <a:t>Nyāyavārtika</a:t>
          </a:r>
          <a:r>
            <a:rPr lang="en-US" sz="1400" kern="1200" dirty="0"/>
            <a:t> </a:t>
          </a:r>
          <a:r>
            <a:rPr lang="en-US" sz="1400" kern="1200" dirty="0" err="1"/>
            <a:t>tātparya</a:t>
          </a:r>
          <a:r>
            <a:rPr lang="en-US" sz="1400" kern="1200" dirty="0"/>
            <a:t> </a:t>
          </a:r>
          <a:r>
            <a:rPr lang="en-US" sz="1400" kern="1200" dirty="0" err="1"/>
            <a:t>ṭīkā</a:t>
          </a:r>
          <a:endParaRPr lang="en-US" sz="1400" kern="1200" dirty="0"/>
        </a:p>
        <a:p>
          <a:pPr marL="114300" lvl="1" indent="-114300" algn="l" defTabSz="622300">
            <a:lnSpc>
              <a:spcPct val="90000"/>
            </a:lnSpc>
            <a:spcBef>
              <a:spcPct val="0"/>
            </a:spcBef>
            <a:spcAft>
              <a:spcPct val="15000"/>
            </a:spcAft>
            <a:buChar char="•"/>
          </a:pPr>
          <a:r>
            <a:rPr lang="en-US" sz="1400" kern="1200" dirty="0" err="1"/>
            <a:t>Nyāyavārtika</a:t>
          </a:r>
          <a:r>
            <a:rPr lang="en-US" sz="1400" kern="1200" dirty="0"/>
            <a:t> </a:t>
          </a:r>
          <a:r>
            <a:rPr lang="en-US" sz="1400" kern="1200" dirty="0" err="1"/>
            <a:t>tātparya</a:t>
          </a:r>
          <a:r>
            <a:rPr lang="en-US" sz="1400" kern="1200" dirty="0"/>
            <a:t> </a:t>
          </a:r>
          <a:r>
            <a:rPr lang="en-US" sz="1400" kern="1200" dirty="0" err="1"/>
            <a:t>ṭīkā</a:t>
          </a:r>
          <a:r>
            <a:rPr lang="sa-IN" sz="1400" kern="1200" dirty="0"/>
            <a:t> </a:t>
          </a:r>
          <a:r>
            <a:rPr lang="en-US" sz="1400" kern="1200" dirty="0" err="1"/>
            <a:t>pariśuddhi</a:t>
          </a:r>
          <a:endParaRPr lang="en-US" sz="1400" kern="1200" dirty="0"/>
        </a:p>
        <a:p>
          <a:pPr marL="114300" lvl="1" indent="-114300" algn="l" defTabSz="622300">
            <a:lnSpc>
              <a:spcPct val="90000"/>
            </a:lnSpc>
            <a:spcBef>
              <a:spcPct val="0"/>
            </a:spcBef>
            <a:spcAft>
              <a:spcPct val="15000"/>
            </a:spcAft>
            <a:buChar char="•"/>
          </a:pPr>
          <a:r>
            <a:rPr lang="en-US" sz="1400" kern="1200" dirty="0" err="1"/>
            <a:t>Nyāyamañjarī</a:t>
          </a:r>
          <a:endParaRPr lang="en-US" sz="1400" kern="1200" dirty="0"/>
        </a:p>
        <a:p>
          <a:pPr marL="114300" lvl="1" indent="-114300" algn="l" defTabSz="622300">
            <a:lnSpc>
              <a:spcPct val="90000"/>
            </a:lnSpc>
            <a:spcBef>
              <a:spcPct val="0"/>
            </a:spcBef>
            <a:spcAft>
              <a:spcPct val="15000"/>
            </a:spcAft>
            <a:buChar char="•"/>
          </a:pPr>
          <a:r>
            <a:rPr lang="en-US" sz="1400" kern="1200" dirty="0" err="1"/>
            <a:t>Ātmatattva</a:t>
          </a:r>
          <a:r>
            <a:rPr lang="en-US" sz="1400" kern="1200" dirty="0"/>
            <a:t> </a:t>
          </a:r>
          <a:r>
            <a:rPr lang="en-US" sz="1400" kern="1200" dirty="0" err="1"/>
            <a:t>Viveka</a:t>
          </a:r>
          <a:r>
            <a:rPr lang="en-US" sz="1400" kern="1200" dirty="0"/>
            <a:t>, </a:t>
          </a:r>
          <a:r>
            <a:rPr lang="en-US" sz="1400" kern="1200" dirty="0" err="1"/>
            <a:t>Bauddhadhikkāra</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sa-IN" sz="1400" kern="1200" dirty="0"/>
        </a:p>
        <a:p>
          <a:pPr marL="114300" lvl="1" indent="-114300" algn="l" defTabSz="622300">
            <a:lnSpc>
              <a:spcPct val="90000"/>
            </a:lnSpc>
            <a:spcBef>
              <a:spcPct val="0"/>
            </a:spcBef>
            <a:spcAft>
              <a:spcPct val="15000"/>
            </a:spcAft>
            <a:buChar char="•"/>
          </a:pPr>
          <a:endParaRPr lang="en-US" sz="1400" kern="1200" dirty="0"/>
        </a:p>
      </dsp:txBody>
      <dsp:txXfrm rot="5400000">
        <a:off x="70380" y="998138"/>
        <a:ext cx="3589846" cy="2355060"/>
      </dsp:txXfrm>
    </dsp:sp>
    <dsp:sp modelId="{E5C5BF7A-2448-4757-B361-33A41D1BFA2F}">
      <dsp:nvSpPr>
        <dsp:cNvPr id="0" name=""/>
        <dsp:cNvSpPr/>
      </dsp:nvSpPr>
      <dsp:spPr>
        <a:xfrm rot="5400000">
          <a:off x="5273282" y="1178"/>
          <a:ext cx="4433264" cy="4348981"/>
        </a:xfrm>
        <a:prstGeom prst="downArrow">
          <a:avLst>
            <a:gd name="adj1" fmla="val 50000"/>
            <a:gd name="adj2" fmla="val 35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b="1" u="sng" kern="1200" dirty="0">
              <a:solidFill>
                <a:srgbClr val="002060"/>
              </a:solidFill>
            </a:rPr>
            <a:t>Buddhist commentary tradition</a:t>
          </a:r>
        </a:p>
        <a:p>
          <a:pPr marL="171450" lvl="1" indent="-171450" algn="l" defTabSz="711200">
            <a:lnSpc>
              <a:spcPct val="90000"/>
            </a:lnSpc>
            <a:spcBef>
              <a:spcPct val="0"/>
            </a:spcBef>
            <a:spcAft>
              <a:spcPct val="15000"/>
            </a:spcAft>
            <a:buChar char="•"/>
          </a:pPr>
          <a:r>
            <a:rPr lang="en-US" sz="1600" kern="1200" dirty="0" err="1"/>
            <a:t>Mādhyāmika</a:t>
          </a:r>
          <a:r>
            <a:rPr lang="en-US" sz="1600" kern="1200" dirty="0"/>
            <a:t> </a:t>
          </a:r>
          <a:r>
            <a:rPr lang="en-US" sz="1600" kern="1200" dirty="0" err="1"/>
            <a:t>kārikā</a:t>
          </a:r>
          <a:r>
            <a:rPr lang="en-US" sz="1600" kern="1200" dirty="0"/>
            <a:t> - </a:t>
          </a:r>
          <a:r>
            <a:rPr lang="en-US" sz="1600" kern="1200" dirty="0" err="1"/>
            <a:t>Nagarjuna</a:t>
          </a:r>
          <a:endParaRPr lang="en-US" sz="1600" kern="1200" dirty="0"/>
        </a:p>
        <a:p>
          <a:pPr marL="171450" lvl="1" indent="-171450" algn="l" defTabSz="711200">
            <a:lnSpc>
              <a:spcPct val="90000"/>
            </a:lnSpc>
            <a:spcBef>
              <a:spcPct val="0"/>
            </a:spcBef>
            <a:spcAft>
              <a:spcPct val="15000"/>
            </a:spcAft>
            <a:buChar char="•"/>
          </a:pPr>
          <a:r>
            <a:rPr lang="en-US" sz="1600" kern="1200" dirty="0" err="1"/>
            <a:t>Pramāṇa</a:t>
          </a:r>
          <a:r>
            <a:rPr lang="en-US" sz="1600" kern="1200" dirty="0"/>
            <a:t> </a:t>
          </a:r>
          <a:r>
            <a:rPr lang="en-US" sz="1600" kern="1200" dirty="0" err="1"/>
            <a:t>samuccaya</a:t>
          </a:r>
          <a:r>
            <a:rPr lang="en-US" sz="1600" kern="1200" dirty="0"/>
            <a:t> – </a:t>
          </a:r>
          <a:r>
            <a:rPr lang="en-US" sz="1600" kern="1200" dirty="0" err="1"/>
            <a:t>Dinnaga</a:t>
          </a:r>
          <a:endParaRPr lang="en-US" sz="1600" kern="1200" dirty="0"/>
        </a:p>
        <a:p>
          <a:pPr marL="171450" lvl="1" indent="-171450" algn="l" defTabSz="711200">
            <a:lnSpc>
              <a:spcPct val="90000"/>
            </a:lnSpc>
            <a:spcBef>
              <a:spcPct val="0"/>
            </a:spcBef>
            <a:spcAft>
              <a:spcPct val="15000"/>
            </a:spcAft>
            <a:buChar char="•"/>
          </a:pPr>
          <a:r>
            <a:rPr lang="en-US" sz="1600" kern="1200" dirty="0" err="1"/>
            <a:t>Pramāṇa</a:t>
          </a:r>
          <a:r>
            <a:rPr lang="en-US" sz="1600" kern="1200" dirty="0"/>
            <a:t> </a:t>
          </a:r>
          <a:r>
            <a:rPr lang="en-US" sz="1600" kern="1200" dirty="0" err="1"/>
            <a:t>vārtikam</a:t>
          </a:r>
          <a:r>
            <a:rPr lang="sa-IN" sz="1600" kern="1200" dirty="0"/>
            <a:t> </a:t>
          </a:r>
          <a:r>
            <a:rPr lang="en-US" sz="1600" kern="1200" dirty="0"/>
            <a:t>– </a:t>
          </a:r>
          <a:r>
            <a:rPr lang="en-US" sz="1600" kern="1200" dirty="0" err="1"/>
            <a:t>Dharmakirti</a:t>
          </a:r>
          <a:endParaRPr lang="en-US" sz="1600" kern="1200" dirty="0"/>
        </a:p>
        <a:p>
          <a:pPr marL="171450" lvl="1" indent="-171450" algn="l" defTabSz="711200">
            <a:lnSpc>
              <a:spcPct val="90000"/>
            </a:lnSpc>
            <a:spcBef>
              <a:spcPct val="0"/>
            </a:spcBef>
            <a:spcAft>
              <a:spcPct val="15000"/>
            </a:spcAft>
            <a:buChar char="•"/>
          </a:pPr>
          <a:r>
            <a:rPr lang="en-US" sz="1600" kern="1200" dirty="0" err="1"/>
            <a:t>Madhyamālaṅkāra</a:t>
          </a:r>
          <a:r>
            <a:rPr lang="sa-IN" sz="1600" kern="1200" dirty="0"/>
            <a:t> </a:t>
          </a:r>
          <a:r>
            <a:rPr lang="en-US" sz="1600" kern="1200" dirty="0"/>
            <a:t>– Santa </a:t>
          </a:r>
          <a:r>
            <a:rPr lang="en-US" sz="1600" kern="1200" dirty="0" err="1"/>
            <a:t>Rakshita</a:t>
          </a:r>
          <a:endParaRPr lang="en-US" sz="1600" kern="1200" dirty="0"/>
        </a:p>
        <a:p>
          <a:pPr marL="171450" lvl="1" indent="-171450" algn="l" defTabSz="711200">
            <a:lnSpc>
              <a:spcPct val="90000"/>
            </a:lnSpc>
            <a:spcBef>
              <a:spcPct val="0"/>
            </a:spcBef>
            <a:spcAft>
              <a:spcPct val="15000"/>
            </a:spcAft>
            <a:buChar char="•"/>
          </a:pPr>
          <a:r>
            <a:rPr lang="en-US" sz="1600" kern="1200" dirty="0" err="1"/>
            <a:t>Nyāya</a:t>
          </a:r>
          <a:r>
            <a:rPr lang="en-US" sz="1600" kern="1200" dirty="0"/>
            <a:t> </a:t>
          </a:r>
          <a:r>
            <a:rPr lang="en-US" sz="1600" kern="1200" dirty="0" err="1"/>
            <a:t>bhūṣaṇam</a:t>
          </a:r>
          <a:r>
            <a:rPr lang="en-US" sz="1600" kern="1200" dirty="0"/>
            <a:t> – </a:t>
          </a:r>
          <a:r>
            <a:rPr lang="en-US" sz="1600" kern="1200" dirty="0" err="1"/>
            <a:t>Bhasarvajna</a:t>
          </a: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rot="-5400000">
        <a:off x="6076496" y="1067352"/>
        <a:ext cx="3587909" cy="221663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2FF96-6540-408F-BA13-46D432795291}" type="datetimeFigureOut">
              <a:rPr lang="en-US" smtClean="0"/>
              <a:t>11/21/23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1F1BA-EB49-4A2B-BBB4-ACD548ECF80B}" type="slidenum">
              <a:rPr lang="en-US" smtClean="0"/>
              <a:t>‹#›</a:t>
            </a:fld>
            <a:endParaRPr lang="en-US"/>
          </a:p>
        </p:txBody>
      </p:sp>
    </p:spTree>
    <p:extLst>
      <p:ext uri="{BB962C8B-B14F-4D97-AF65-F5344CB8AC3E}">
        <p14:creationId xmlns:p14="http://schemas.microsoft.com/office/powerpoint/2010/main" val="328622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2D1519C-92D6-4F9A-967D-C8F97D125404}" type="slidenum">
              <a:rPr lang="en-IN" altLang="en-US"/>
              <a:pPr/>
              <a:t>19</a:t>
            </a:fld>
            <a:endParaRPr lang="en-IN" altLang="en-US"/>
          </a:p>
        </p:txBody>
      </p:sp>
      <p:sp>
        <p:nvSpPr>
          <p:cNvPr id="6246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672185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4D8AF0B7-7ACD-4291-889F-D400431E3659}" type="slidenum">
              <a:rPr lang="en-IN" altLang="en-US">
                <a:solidFill>
                  <a:srgbClr val="000000"/>
                </a:solidFill>
                <a:latin typeface="Times New Roman" panose="02020603050405020304" pitchFamily="18" charset="0"/>
                <a:cs typeface="DejaVu Sans" charset="0"/>
              </a:rPr>
              <a:pPr>
                <a:buClrTx/>
                <a:buFontTx/>
                <a:buNone/>
              </a:pPr>
              <a:t>31</a:t>
            </a:fld>
            <a:endParaRPr lang="en-IN" altLang="en-US">
              <a:solidFill>
                <a:srgbClr val="000000"/>
              </a:solidFill>
              <a:latin typeface="Times New Roman" panose="02020603050405020304" pitchFamily="18" charset="0"/>
              <a:cs typeface="DejaVu Sans" charset="0"/>
            </a:endParaRPr>
          </a:p>
        </p:txBody>
      </p:sp>
      <p:sp>
        <p:nvSpPr>
          <p:cNvPr id="15363" name="Rectangle 1"/>
          <p:cNvSpPr txBox="1">
            <a:spLocks noGrp="1" noRot="1" noChangeAspect="1" noChangeArrowheads="1" noTextEdit="1"/>
          </p:cNvSpPr>
          <p:nvPr>
            <p:ph type="sldImg"/>
          </p:nvPr>
        </p:nvSpPr>
        <p:spPr>
          <a:xfrm>
            <a:off x="720725" y="900113"/>
            <a:ext cx="6119813"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Rectangle 2"/>
          <p:cNvSpPr txBox="1">
            <a:spLocks noGrp="1"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92580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8E50973C-C13C-49C1-AC6C-4677A731E707}" type="slidenum">
              <a:rPr lang="en-IN" altLang="en-US">
                <a:solidFill>
                  <a:srgbClr val="000000"/>
                </a:solidFill>
                <a:latin typeface="Times New Roman" panose="02020603050405020304" pitchFamily="18" charset="0"/>
                <a:cs typeface="DejaVu Sans" charset="0"/>
              </a:rPr>
              <a:pPr>
                <a:buClrTx/>
                <a:buFontTx/>
                <a:buNone/>
              </a:pPr>
              <a:t>32</a:t>
            </a:fld>
            <a:endParaRPr lang="en-IN" altLang="en-US">
              <a:solidFill>
                <a:srgbClr val="000000"/>
              </a:solidFill>
              <a:latin typeface="Times New Roman" panose="02020603050405020304" pitchFamily="18" charset="0"/>
              <a:cs typeface="DejaVu Sans" charset="0"/>
            </a:endParaRPr>
          </a:p>
        </p:txBody>
      </p:sp>
      <p:sp>
        <p:nvSpPr>
          <p:cNvPr id="17411" name="Rectangle 1"/>
          <p:cNvSpPr txBox="1">
            <a:spLocks noGrp="1" noRot="1" noChangeAspect="1" noChangeArrowheads="1" noTextEdit="1"/>
          </p:cNvSpPr>
          <p:nvPr>
            <p:ph type="sldImg"/>
          </p:nvPr>
        </p:nvSpPr>
        <p:spPr>
          <a:xfrm>
            <a:off x="720725" y="900113"/>
            <a:ext cx="6119813"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txBox="1">
            <a:spLocks noGrp="1"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545171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ABA528F3-3A77-4128-8CC4-5555E6B5BC59}" type="slidenum">
              <a:rPr lang="en-IN" altLang="en-US">
                <a:solidFill>
                  <a:srgbClr val="000000"/>
                </a:solidFill>
                <a:latin typeface="Times New Roman" panose="02020603050405020304" pitchFamily="18" charset="0"/>
                <a:cs typeface="DejaVu Sans" charset="0"/>
              </a:rPr>
              <a:pPr>
                <a:buClrTx/>
                <a:buFontTx/>
                <a:buNone/>
              </a:pPr>
              <a:t>33</a:t>
            </a:fld>
            <a:endParaRPr lang="en-IN" altLang="en-US">
              <a:solidFill>
                <a:srgbClr val="000000"/>
              </a:solidFill>
              <a:latin typeface="Times New Roman" panose="02020603050405020304" pitchFamily="18" charset="0"/>
              <a:cs typeface="DejaVu Sans" charset="0"/>
            </a:endParaRPr>
          </a:p>
        </p:txBody>
      </p:sp>
      <p:sp>
        <p:nvSpPr>
          <p:cNvPr id="19459" name="Rectangle 1"/>
          <p:cNvSpPr txBox="1">
            <a:spLocks noGrp="1" noRot="1" noChangeAspect="1" noChangeArrowheads="1" noTextEdit="1"/>
          </p:cNvSpPr>
          <p:nvPr>
            <p:ph type="sldImg"/>
          </p:nvPr>
        </p:nvSpPr>
        <p:spPr>
          <a:xfrm>
            <a:off x="720725" y="900113"/>
            <a:ext cx="6119813"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txBox="1">
            <a:spLocks noGrp="1"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66432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A03D91FB-8EB4-4387-9608-DB08FAFDFDFF}" type="slidenum">
              <a:rPr lang="en-IN" altLang="en-US">
                <a:solidFill>
                  <a:srgbClr val="000000"/>
                </a:solidFill>
                <a:latin typeface="Times New Roman" panose="02020603050405020304" pitchFamily="18" charset="0"/>
                <a:cs typeface="DejaVu Sans" charset="0"/>
              </a:rPr>
              <a:pPr>
                <a:buClrTx/>
                <a:buFontTx/>
                <a:buNone/>
              </a:pPr>
              <a:t>34</a:t>
            </a:fld>
            <a:endParaRPr lang="en-IN" altLang="en-US">
              <a:solidFill>
                <a:srgbClr val="000000"/>
              </a:solidFill>
              <a:latin typeface="Times New Roman" panose="02020603050405020304" pitchFamily="18" charset="0"/>
              <a:cs typeface="DejaVu Sans" charset="0"/>
            </a:endParaRPr>
          </a:p>
        </p:txBody>
      </p:sp>
      <p:sp>
        <p:nvSpPr>
          <p:cNvPr id="21507" name="Rectangle 1"/>
          <p:cNvSpPr txBox="1">
            <a:spLocks noGrp="1" noRot="1" noChangeAspect="1" noChangeArrowheads="1" noTextEdit="1"/>
          </p:cNvSpPr>
          <p:nvPr>
            <p:ph type="sldImg"/>
          </p:nvPr>
        </p:nvSpPr>
        <p:spPr>
          <a:xfrm>
            <a:off x="720725" y="900113"/>
            <a:ext cx="6119813"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955853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7111CF54-74C8-4BC6-90D8-D17DA20A8D18}" type="slidenum">
              <a:rPr lang="en-IN" altLang="en-US">
                <a:solidFill>
                  <a:srgbClr val="000000"/>
                </a:solidFill>
                <a:latin typeface="Times New Roman" panose="02020603050405020304" pitchFamily="18" charset="0"/>
                <a:cs typeface="DejaVu Sans" charset="0"/>
              </a:rPr>
              <a:pPr>
                <a:buClrTx/>
                <a:buFontTx/>
                <a:buNone/>
              </a:pPr>
              <a:t>35</a:t>
            </a:fld>
            <a:endParaRPr lang="en-IN" altLang="en-US">
              <a:solidFill>
                <a:srgbClr val="000000"/>
              </a:solidFill>
              <a:latin typeface="Times New Roman" panose="02020603050405020304" pitchFamily="18" charset="0"/>
              <a:cs typeface="DejaVu Sans" charset="0"/>
            </a:endParaRPr>
          </a:p>
        </p:txBody>
      </p:sp>
      <p:sp>
        <p:nvSpPr>
          <p:cNvPr id="23555" name="Rectangle 1"/>
          <p:cNvSpPr txBox="1">
            <a:spLocks noGrp="1" noRot="1" noChangeAspect="1" noChangeArrowheads="1" noTextEdit="1"/>
          </p:cNvSpPr>
          <p:nvPr>
            <p:ph type="sldImg"/>
          </p:nvPr>
        </p:nvSpPr>
        <p:spPr>
          <a:xfrm>
            <a:off x="720725" y="900113"/>
            <a:ext cx="6119813"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txBox="1">
            <a:spLocks noGrp="1"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58287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76530DC5-2CDB-456C-BBAF-7001554B08DA}" type="slidenum">
              <a:rPr lang="en-IN" altLang="en-US">
                <a:solidFill>
                  <a:srgbClr val="000000"/>
                </a:solidFill>
                <a:latin typeface="Times New Roman" panose="02020603050405020304" pitchFamily="18" charset="0"/>
                <a:cs typeface="DejaVu Sans" charset="0"/>
              </a:rPr>
              <a:pPr>
                <a:buClrTx/>
                <a:buFontTx/>
                <a:buNone/>
              </a:pPr>
              <a:t>36</a:t>
            </a:fld>
            <a:endParaRPr lang="en-IN" altLang="en-US">
              <a:solidFill>
                <a:srgbClr val="000000"/>
              </a:solidFill>
              <a:latin typeface="Times New Roman" panose="02020603050405020304" pitchFamily="18" charset="0"/>
              <a:cs typeface="DejaVu Sans" charset="0"/>
            </a:endParaRPr>
          </a:p>
        </p:txBody>
      </p:sp>
      <p:sp>
        <p:nvSpPr>
          <p:cNvPr id="25603" name="Rectangle 1"/>
          <p:cNvSpPr txBox="1">
            <a:spLocks noGrp="1" noRot="1" noChangeAspect="1" noChangeArrowheads="1" noTextEdit="1"/>
          </p:cNvSpPr>
          <p:nvPr>
            <p:ph type="sldImg"/>
          </p:nvPr>
        </p:nvSpPr>
        <p:spPr>
          <a:xfrm>
            <a:off x="720725" y="900113"/>
            <a:ext cx="6119813"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p:cNvSpPr txBox="1">
            <a:spLocks noGrp="1"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037986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3F846074-67FB-4325-B986-F39B7D04AE4B}" type="slidenum">
              <a:rPr lang="en-IN" altLang="en-US">
                <a:solidFill>
                  <a:srgbClr val="000000"/>
                </a:solidFill>
                <a:latin typeface="Times New Roman" panose="02020603050405020304" pitchFamily="18" charset="0"/>
                <a:cs typeface="DejaVu Sans" charset="0"/>
              </a:rPr>
              <a:pPr>
                <a:buClrTx/>
                <a:buFontTx/>
                <a:buNone/>
              </a:pPr>
              <a:t>37</a:t>
            </a:fld>
            <a:endParaRPr lang="en-IN" altLang="en-US">
              <a:solidFill>
                <a:srgbClr val="000000"/>
              </a:solidFill>
              <a:latin typeface="Times New Roman" panose="02020603050405020304" pitchFamily="18" charset="0"/>
              <a:cs typeface="DejaVu Sans" charset="0"/>
            </a:endParaRPr>
          </a:p>
        </p:txBody>
      </p:sp>
      <p:sp>
        <p:nvSpPr>
          <p:cNvPr id="27651" name="Rectangle 1"/>
          <p:cNvSpPr txBox="1">
            <a:spLocks noGrp="1" noRot="1" noChangeAspect="1" noChangeArrowheads="1" noTextEdit="1"/>
          </p:cNvSpPr>
          <p:nvPr>
            <p:ph type="sldImg"/>
          </p:nvPr>
        </p:nvSpPr>
        <p:spPr>
          <a:xfrm>
            <a:off x="720725" y="900113"/>
            <a:ext cx="6119813"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txBox="1">
            <a:spLocks noGrp="1"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96832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D041DBD8-0AEB-4A89-8B7E-A32A8902DFDF}" type="slidenum">
              <a:rPr lang="en-IN" altLang="en-US">
                <a:solidFill>
                  <a:srgbClr val="000000"/>
                </a:solidFill>
                <a:latin typeface="Times New Roman" panose="02020603050405020304" pitchFamily="18" charset="0"/>
                <a:cs typeface="DejaVu Sans" charset="0"/>
              </a:rPr>
              <a:pPr>
                <a:buClrTx/>
                <a:buFontTx/>
                <a:buNone/>
              </a:pPr>
              <a:t>38</a:t>
            </a:fld>
            <a:endParaRPr lang="en-IN" altLang="en-US">
              <a:solidFill>
                <a:srgbClr val="000000"/>
              </a:solidFill>
              <a:latin typeface="Times New Roman" panose="02020603050405020304" pitchFamily="18" charset="0"/>
              <a:cs typeface="DejaVu Sans" charset="0"/>
            </a:endParaRPr>
          </a:p>
        </p:txBody>
      </p:sp>
      <p:sp>
        <p:nvSpPr>
          <p:cNvPr id="29699" name="Rectangle 1"/>
          <p:cNvSpPr txBox="1">
            <a:spLocks noGrp="1" noRot="1" noChangeAspect="1" noChangeArrowheads="1" noTextEdit="1"/>
          </p:cNvSpPr>
          <p:nvPr>
            <p:ph type="sldImg"/>
          </p:nvPr>
        </p:nvSpPr>
        <p:spPr>
          <a:xfrm>
            <a:off x="215900" y="812800"/>
            <a:ext cx="7127875"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059030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E1B9C3A0-D73E-436A-A01D-3512058B8A90}" type="slidenum">
              <a:rPr lang="en-IN" altLang="en-US">
                <a:solidFill>
                  <a:srgbClr val="000000"/>
                </a:solidFill>
                <a:latin typeface="Times New Roman" panose="02020603050405020304" pitchFamily="18" charset="0"/>
                <a:cs typeface="DejaVu Sans" charset="0"/>
              </a:rPr>
              <a:pPr>
                <a:buClrTx/>
                <a:buFontTx/>
                <a:buNone/>
              </a:pPr>
              <a:t>39</a:t>
            </a:fld>
            <a:endParaRPr lang="en-IN" altLang="en-US">
              <a:solidFill>
                <a:srgbClr val="000000"/>
              </a:solidFill>
              <a:latin typeface="Times New Roman" panose="02020603050405020304" pitchFamily="18" charset="0"/>
              <a:cs typeface="DejaVu Sans" charset="0"/>
            </a:endParaRPr>
          </a:p>
        </p:txBody>
      </p:sp>
      <p:sp>
        <p:nvSpPr>
          <p:cNvPr id="31747" name="Rectangle 1"/>
          <p:cNvSpPr txBox="1">
            <a:spLocks noGrp="1" noRot="1" noChangeAspect="1" noChangeArrowheads="1" noTextEdit="1"/>
          </p:cNvSpPr>
          <p:nvPr>
            <p:ph type="sldImg"/>
          </p:nvPr>
        </p:nvSpPr>
        <p:spPr>
          <a:xfrm>
            <a:off x="215900" y="812800"/>
            <a:ext cx="7127875"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738625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F6638DCD-71BB-4EA8-9535-935AEBED262C}" type="slidenum">
              <a:rPr lang="en-IN" altLang="en-US">
                <a:solidFill>
                  <a:srgbClr val="000000"/>
                </a:solidFill>
                <a:latin typeface="Times New Roman" panose="02020603050405020304" pitchFamily="18" charset="0"/>
                <a:cs typeface="DejaVu Sans" charset="0"/>
              </a:rPr>
              <a:pPr>
                <a:buClrTx/>
                <a:buFontTx/>
                <a:buNone/>
              </a:pPr>
              <a:t>40</a:t>
            </a:fld>
            <a:endParaRPr lang="en-IN" altLang="en-US">
              <a:solidFill>
                <a:srgbClr val="000000"/>
              </a:solidFill>
              <a:latin typeface="Times New Roman" panose="02020603050405020304" pitchFamily="18" charset="0"/>
              <a:cs typeface="DejaVu Sans" charset="0"/>
            </a:endParaRPr>
          </a:p>
        </p:txBody>
      </p:sp>
      <p:sp>
        <p:nvSpPr>
          <p:cNvPr id="33795" name="Rectangle 1"/>
          <p:cNvSpPr txBox="1">
            <a:spLocks noGrp="1" noRot="1" noChangeAspect="1" noChangeArrowheads="1" noTextEdit="1"/>
          </p:cNvSpPr>
          <p:nvPr>
            <p:ph type="sldImg"/>
          </p:nvPr>
        </p:nvSpPr>
        <p:spPr>
          <a:xfrm>
            <a:off x="720725" y="900113"/>
            <a:ext cx="6119813"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txBox="1">
            <a:spLocks noGrp="1"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9020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E2EB8152-72E5-4BE6-9989-FB8A4149726F}" type="slidenum">
              <a:rPr lang="en-IN" altLang="en-US"/>
              <a:pPr/>
              <a:t>20</a:t>
            </a:fld>
            <a:endParaRPr lang="en-IN" altLang="en-US"/>
          </a:p>
        </p:txBody>
      </p:sp>
      <p:sp>
        <p:nvSpPr>
          <p:cNvPr id="6348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67351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A557B7D8-E55B-4BDA-9E7A-89FBC5F0AD21}" type="slidenum">
              <a:rPr lang="en-IN" altLang="en-US">
                <a:solidFill>
                  <a:srgbClr val="000000"/>
                </a:solidFill>
                <a:latin typeface="Times New Roman" panose="02020603050405020304" pitchFamily="18" charset="0"/>
                <a:cs typeface="DejaVu Sans" charset="0"/>
              </a:rPr>
              <a:pPr>
                <a:buClrTx/>
                <a:buFontTx/>
                <a:buNone/>
              </a:pPr>
              <a:t>41</a:t>
            </a:fld>
            <a:endParaRPr lang="en-IN" altLang="en-US">
              <a:solidFill>
                <a:srgbClr val="000000"/>
              </a:solidFill>
              <a:latin typeface="Times New Roman" panose="02020603050405020304" pitchFamily="18" charset="0"/>
              <a:cs typeface="DejaVu Sans" charset="0"/>
            </a:endParaRPr>
          </a:p>
        </p:txBody>
      </p:sp>
      <p:sp>
        <p:nvSpPr>
          <p:cNvPr id="37891" name="Rectangle 1"/>
          <p:cNvSpPr txBox="1">
            <a:spLocks noGrp="1" noRot="1" noChangeAspect="1" noChangeArrowheads="1" noTextEdit="1"/>
          </p:cNvSpPr>
          <p:nvPr>
            <p:ph type="sldImg"/>
          </p:nvPr>
        </p:nvSpPr>
        <p:spPr>
          <a:xfrm>
            <a:off x="720725" y="900113"/>
            <a:ext cx="6119813"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p:cNvSpPr txBox="1">
            <a:spLocks noGrp="1"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43643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9C32567C-DFC9-4793-B114-9199D49C9C40}" type="slidenum">
              <a:rPr lang="en-IN" altLang="en-US">
                <a:solidFill>
                  <a:srgbClr val="000000"/>
                </a:solidFill>
                <a:latin typeface="Times New Roman" panose="02020603050405020304" pitchFamily="18" charset="0"/>
                <a:cs typeface="DejaVu Sans" charset="0"/>
              </a:rPr>
              <a:pPr>
                <a:buClrTx/>
                <a:buFontTx/>
                <a:buNone/>
              </a:pPr>
              <a:t>42</a:t>
            </a:fld>
            <a:endParaRPr lang="en-IN" altLang="en-US">
              <a:solidFill>
                <a:srgbClr val="000000"/>
              </a:solidFill>
              <a:latin typeface="Times New Roman" panose="02020603050405020304" pitchFamily="18" charset="0"/>
              <a:cs typeface="DejaVu Sans" charset="0"/>
            </a:endParaRPr>
          </a:p>
        </p:txBody>
      </p:sp>
      <p:sp>
        <p:nvSpPr>
          <p:cNvPr id="39939" name="Rectangle 1"/>
          <p:cNvSpPr txBox="1">
            <a:spLocks noGrp="1" noRot="1" noChangeAspect="1" noChangeArrowheads="1" noTextEdit="1"/>
          </p:cNvSpPr>
          <p:nvPr>
            <p:ph type="sldImg"/>
          </p:nvPr>
        </p:nvSpPr>
        <p:spPr>
          <a:xfrm>
            <a:off x="720725" y="900113"/>
            <a:ext cx="6119813"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58340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700755B3-72BE-4441-9924-DF26B851287A}" type="slidenum">
              <a:rPr lang="en-IN" altLang="en-US">
                <a:solidFill>
                  <a:srgbClr val="000000"/>
                </a:solidFill>
                <a:latin typeface="Times New Roman" panose="02020603050405020304" pitchFamily="18" charset="0"/>
                <a:cs typeface="DejaVu Sans" charset="0"/>
              </a:rPr>
              <a:pPr>
                <a:buClrTx/>
                <a:buFontTx/>
                <a:buNone/>
              </a:pPr>
              <a:t>43</a:t>
            </a:fld>
            <a:endParaRPr lang="en-IN" altLang="en-US">
              <a:solidFill>
                <a:srgbClr val="000000"/>
              </a:solidFill>
              <a:latin typeface="Times New Roman" panose="02020603050405020304" pitchFamily="18" charset="0"/>
              <a:cs typeface="DejaVu Sans" charset="0"/>
            </a:endParaRPr>
          </a:p>
        </p:txBody>
      </p:sp>
      <p:sp>
        <p:nvSpPr>
          <p:cNvPr id="41987" name="Rectangle 1"/>
          <p:cNvSpPr txBox="1">
            <a:spLocks noGrp="1" noRot="1" noChangeAspect="1" noChangeArrowheads="1" noTextEdit="1"/>
          </p:cNvSpPr>
          <p:nvPr>
            <p:ph type="sldImg"/>
          </p:nvPr>
        </p:nvSpPr>
        <p:spPr>
          <a:xfrm>
            <a:off x="720725" y="900113"/>
            <a:ext cx="6119813"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txBox="1">
            <a:spLocks noGrp="1"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68917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BAFF13B3-54D2-40CC-8B3E-702C8C7EAA9A}" type="slidenum">
              <a:rPr lang="en-IN" altLang="en-US">
                <a:solidFill>
                  <a:srgbClr val="000000"/>
                </a:solidFill>
                <a:latin typeface="Times New Roman" panose="02020603050405020304" pitchFamily="18" charset="0"/>
                <a:cs typeface="DejaVu Sans" charset="0"/>
              </a:rPr>
              <a:pPr>
                <a:buClrTx/>
                <a:buFontTx/>
                <a:buNone/>
              </a:pPr>
              <a:t>44</a:t>
            </a:fld>
            <a:endParaRPr lang="en-IN" altLang="en-US">
              <a:solidFill>
                <a:srgbClr val="000000"/>
              </a:solidFill>
              <a:latin typeface="Times New Roman" panose="02020603050405020304" pitchFamily="18" charset="0"/>
              <a:cs typeface="DejaVu Sans" charset="0"/>
            </a:endParaRPr>
          </a:p>
        </p:txBody>
      </p:sp>
      <p:sp>
        <p:nvSpPr>
          <p:cNvPr id="44035"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161996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D0163425-C756-499A-B6DB-C3000A4A0B86}" type="slidenum">
              <a:rPr lang="en-IN" altLang="en-US">
                <a:solidFill>
                  <a:srgbClr val="000000"/>
                </a:solidFill>
                <a:latin typeface="Times New Roman" panose="02020603050405020304" pitchFamily="18" charset="0"/>
                <a:cs typeface="DejaVu Sans" charset="0"/>
              </a:rPr>
              <a:pPr>
                <a:buClrTx/>
                <a:buFontTx/>
                <a:buNone/>
              </a:pPr>
              <a:t>45</a:t>
            </a:fld>
            <a:endParaRPr lang="en-IN" altLang="en-US">
              <a:solidFill>
                <a:srgbClr val="000000"/>
              </a:solidFill>
              <a:latin typeface="Times New Roman" panose="02020603050405020304" pitchFamily="18" charset="0"/>
              <a:cs typeface="DejaVu Sans" charset="0"/>
            </a:endParaRPr>
          </a:p>
        </p:txBody>
      </p:sp>
      <p:sp>
        <p:nvSpPr>
          <p:cNvPr id="46083"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985703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7F7070A4-37F4-4340-A499-428E7E3821A5}" type="slidenum">
              <a:rPr lang="en-IN" altLang="en-US">
                <a:solidFill>
                  <a:srgbClr val="000000"/>
                </a:solidFill>
                <a:latin typeface="Times New Roman" panose="02020603050405020304" pitchFamily="18" charset="0"/>
                <a:cs typeface="DejaVu Sans" charset="0"/>
              </a:rPr>
              <a:pPr>
                <a:buClrTx/>
                <a:buFontTx/>
                <a:buNone/>
              </a:pPr>
              <a:t>46</a:t>
            </a:fld>
            <a:endParaRPr lang="en-IN" altLang="en-US">
              <a:solidFill>
                <a:srgbClr val="000000"/>
              </a:solidFill>
              <a:latin typeface="Times New Roman" panose="02020603050405020304" pitchFamily="18" charset="0"/>
              <a:cs typeface="DejaVu Sans" charset="0"/>
            </a:endParaRPr>
          </a:p>
        </p:txBody>
      </p:sp>
      <p:sp>
        <p:nvSpPr>
          <p:cNvPr id="48131"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591460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777B1A3D-5690-4694-AA02-881DF8AA4289}" type="slidenum">
              <a:rPr lang="en-IN" altLang="en-US">
                <a:solidFill>
                  <a:srgbClr val="000000"/>
                </a:solidFill>
                <a:latin typeface="Times New Roman" panose="02020603050405020304" pitchFamily="18" charset="0"/>
                <a:cs typeface="DejaVu Sans" charset="0"/>
              </a:rPr>
              <a:pPr>
                <a:buClrTx/>
                <a:buFontTx/>
                <a:buNone/>
              </a:pPr>
              <a:t>47</a:t>
            </a:fld>
            <a:endParaRPr lang="en-IN" altLang="en-US">
              <a:solidFill>
                <a:srgbClr val="000000"/>
              </a:solidFill>
              <a:latin typeface="Times New Roman" panose="02020603050405020304" pitchFamily="18" charset="0"/>
              <a:cs typeface="DejaVu Sans" charset="0"/>
            </a:endParaRPr>
          </a:p>
        </p:txBody>
      </p:sp>
      <p:sp>
        <p:nvSpPr>
          <p:cNvPr id="52227"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123855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C6A33296-8A95-43E3-866D-AEFFB4423792}" type="slidenum">
              <a:rPr lang="en-IN" altLang="en-US">
                <a:solidFill>
                  <a:srgbClr val="000000"/>
                </a:solidFill>
                <a:latin typeface="Times New Roman" panose="02020603050405020304" pitchFamily="18" charset="0"/>
                <a:cs typeface="DejaVu Sans" charset="0"/>
              </a:rPr>
              <a:pPr>
                <a:buClrTx/>
                <a:buFontTx/>
                <a:buNone/>
              </a:pPr>
              <a:t>48</a:t>
            </a:fld>
            <a:endParaRPr lang="en-IN" altLang="en-US">
              <a:solidFill>
                <a:srgbClr val="000000"/>
              </a:solidFill>
              <a:latin typeface="Times New Roman" panose="02020603050405020304" pitchFamily="18" charset="0"/>
              <a:cs typeface="DejaVu Sans" charset="0"/>
            </a:endParaRPr>
          </a:p>
        </p:txBody>
      </p:sp>
      <p:sp>
        <p:nvSpPr>
          <p:cNvPr id="54275"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011183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55A92ED4-4B3A-404A-8B0E-7C8DC549AC02}" type="slidenum">
              <a:rPr lang="en-IN" altLang="en-US">
                <a:solidFill>
                  <a:srgbClr val="000000"/>
                </a:solidFill>
                <a:latin typeface="Times New Roman" panose="02020603050405020304" pitchFamily="18" charset="0"/>
                <a:cs typeface="DejaVu Sans" charset="0"/>
              </a:rPr>
              <a:pPr>
                <a:buClrTx/>
                <a:buFontTx/>
                <a:buNone/>
              </a:pPr>
              <a:t>51</a:t>
            </a:fld>
            <a:endParaRPr lang="en-IN" altLang="en-US">
              <a:solidFill>
                <a:srgbClr val="000000"/>
              </a:solidFill>
              <a:latin typeface="Times New Roman" panose="02020603050405020304" pitchFamily="18" charset="0"/>
              <a:cs typeface="DejaVu Sans" charset="0"/>
            </a:endParaRPr>
          </a:p>
        </p:txBody>
      </p:sp>
      <p:sp>
        <p:nvSpPr>
          <p:cNvPr id="5017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81763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42D2336D-ED28-40CB-9154-BAF73817EE0A}" type="slidenum">
              <a:rPr lang="en-IN" altLang="en-US">
                <a:solidFill>
                  <a:srgbClr val="000000"/>
                </a:solidFill>
                <a:latin typeface="Times New Roman" panose="02020603050405020304" pitchFamily="18" charset="0"/>
                <a:cs typeface="DejaVu Sans" charset="0"/>
              </a:rPr>
              <a:pPr>
                <a:buClrTx/>
                <a:buFontTx/>
                <a:buNone/>
              </a:pPr>
              <a:t>21</a:t>
            </a:fld>
            <a:endParaRPr lang="en-IN" altLang="en-US">
              <a:solidFill>
                <a:srgbClr val="000000"/>
              </a:solidFill>
              <a:latin typeface="Times New Roman" panose="02020603050405020304" pitchFamily="18" charset="0"/>
              <a:cs typeface="DejaVu Sans" charset="0"/>
            </a:endParaRPr>
          </a:p>
        </p:txBody>
      </p:sp>
      <p:sp>
        <p:nvSpPr>
          <p:cNvPr id="35843" name="Rectangle 1"/>
          <p:cNvSpPr txBox="1">
            <a:spLocks noGrp="1" noRot="1" noChangeAspect="1" noChangeArrowheads="1" noTextEdit="1"/>
          </p:cNvSpPr>
          <p:nvPr>
            <p:ph type="sldImg"/>
          </p:nvPr>
        </p:nvSpPr>
        <p:spPr>
          <a:xfrm>
            <a:off x="720725" y="900113"/>
            <a:ext cx="6119813"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p:cNvSpPr txBox="1">
            <a:spLocks noGrp="1"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1006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AAA67FA2-B7AB-45F6-89AA-A2336EAC39AE}" type="slidenum">
              <a:rPr lang="en-IN" altLang="en-US">
                <a:solidFill>
                  <a:srgbClr val="000000"/>
                </a:solidFill>
                <a:latin typeface="Times New Roman" panose="02020603050405020304" pitchFamily="18" charset="0"/>
                <a:cs typeface="DejaVu Sans" charset="0"/>
              </a:rPr>
              <a:pPr>
                <a:buClrTx/>
                <a:buFontTx/>
                <a:buNone/>
              </a:pPr>
              <a:t>22</a:t>
            </a:fld>
            <a:endParaRPr lang="en-IN" altLang="en-US">
              <a:solidFill>
                <a:srgbClr val="000000"/>
              </a:solidFill>
              <a:latin typeface="Times New Roman" panose="02020603050405020304" pitchFamily="18" charset="0"/>
              <a:cs typeface="DejaVu Sans" charset="0"/>
            </a:endParaRPr>
          </a:p>
        </p:txBody>
      </p:sp>
      <p:sp>
        <p:nvSpPr>
          <p:cNvPr id="25603" name="Rectangle 1"/>
          <p:cNvSpPr txBox="1">
            <a:spLocks noGrp="1" noRot="1" noChangeAspect="1" noChangeArrowheads="1" noTextEdit="1"/>
          </p:cNvSpPr>
          <p:nvPr>
            <p:ph type="sldImg"/>
          </p:nvPr>
        </p:nvSpPr>
        <p:spPr>
          <a:xfrm>
            <a:off x="720725" y="900113"/>
            <a:ext cx="6119813"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p:cNvSpPr txBox="1">
            <a:spLocks noGrp="1"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18429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819165A-91D5-4732-859E-4F233499F452}" type="slidenum">
              <a:rPr lang="en-IN" altLang="en-US"/>
              <a:pPr/>
              <a:t>23</a:t>
            </a:fld>
            <a:endParaRPr lang="en-IN" altLang="en-US"/>
          </a:p>
        </p:txBody>
      </p:sp>
      <p:sp>
        <p:nvSpPr>
          <p:cNvPr id="64513" name="Rectangle 1"/>
          <p:cNvSpPr txBox="1">
            <a:spLocks noGrp="1" noRot="1" noChangeAspect="1" noChangeArrowheads="1"/>
          </p:cNvSpPr>
          <p:nvPr>
            <p:ph type="sldImg"/>
          </p:nvPr>
        </p:nvSpPr>
        <p:spPr bwMode="auto">
          <a:xfrm>
            <a:off x="720725" y="900113"/>
            <a:ext cx="6119813" cy="3441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720725" y="4679950"/>
            <a:ext cx="6119813" cy="5040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13544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FD025B7B-55A3-4063-A44A-330B551F36F0}" type="slidenum">
              <a:rPr lang="en-IN" altLang="en-US">
                <a:solidFill>
                  <a:srgbClr val="000000"/>
                </a:solidFill>
                <a:latin typeface="Times New Roman" panose="02020603050405020304" pitchFamily="18" charset="0"/>
                <a:cs typeface="DejaVu Sans" charset="0"/>
              </a:rPr>
              <a:pPr>
                <a:buClrTx/>
                <a:buFontTx/>
                <a:buNone/>
              </a:pPr>
              <a:t>27</a:t>
            </a:fld>
            <a:endParaRPr lang="en-IN" altLang="en-US">
              <a:solidFill>
                <a:srgbClr val="000000"/>
              </a:solidFill>
              <a:latin typeface="Times New Roman" panose="02020603050405020304" pitchFamily="18" charset="0"/>
              <a:cs typeface="DejaVu Sans" charset="0"/>
            </a:endParaRPr>
          </a:p>
        </p:txBody>
      </p:sp>
      <p:sp>
        <p:nvSpPr>
          <p:cNvPr id="62467" name="Rectangle 1"/>
          <p:cNvSpPr txBox="1">
            <a:spLocks noGrp="1" noRot="1" noChangeAspect="1" noChangeArrowheads="1" noTextEdit="1"/>
          </p:cNvSpPr>
          <p:nvPr>
            <p:ph type="sldImg"/>
          </p:nvPr>
        </p:nvSpPr>
        <p:spPr>
          <a:xfrm>
            <a:off x="722313" y="900113"/>
            <a:ext cx="6115050" cy="34401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txBox="1">
            <a:spLocks noGrp="1" noChangeArrowheads="1"/>
          </p:cNvSpPr>
          <p:nvPr>
            <p:ph type="body" idx="1"/>
          </p:nvPr>
        </p:nvSpPr>
        <p:spPr>
          <a:xfrm>
            <a:off x="720725" y="4679950"/>
            <a:ext cx="6118225" cy="50387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81554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6C4967BA-B9A7-488E-9B9F-E089EF450A57}" type="slidenum">
              <a:rPr lang="en-IN" altLang="en-US">
                <a:solidFill>
                  <a:srgbClr val="000000"/>
                </a:solidFill>
                <a:latin typeface="Times New Roman" panose="02020603050405020304" pitchFamily="18" charset="0"/>
                <a:cs typeface="DejaVu Sans" charset="0"/>
              </a:rPr>
              <a:pPr>
                <a:buClrTx/>
                <a:buFontTx/>
                <a:buNone/>
              </a:pPr>
              <a:t>28</a:t>
            </a:fld>
            <a:endParaRPr lang="en-IN" altLang="en-US">
              <a:solidFill>
                <a:srgbClr val="000000"/>
              </a:solidFill>
              <a:latin typeface="Times New Roman" panose="02020603050405020304" pitchFamily="18" charset="0"/>
              <a:cs typeface="DejaVu Sans" charset="0"/>
            </a:endParaRPr>
          </a:p>
        </p:txBody>
      </p:sp>
      <p:sp>
        <p:nvSpPr>
          <p:cNvPr id="9219" name="Rectangle 1"/>
          <p:cNvSpPr txBox="1">
            <a:spLocks noGrp="1" noRot="1" noChangeAspect="1" noChangeArrowheads="1" noTextEdit="1"/>
          </p:cNvSpPr>
          <p:nvPr>
            <p:ph type="sldImg"/>
          </p:nvPr>
        </p:nvSpPr>
        <p:spPr>
          <a:xfrm>
            <a:off x="720725" y="900113"/>
            <a:ext cx="6119813"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txBox="1">
            <a:spLocks noGrp="1"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912670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2C33C6F2-F6D6-4E17-B6B1-1D23AB1AEBB7}" type="slidenum">
              <a:rPr lang="en-IN" altLang="en-US">
                <a:solidFill>
                  <a:srgbClr val="000000"/>
                </a:solidFill>
                <a:latin typeface="Times New Roman" panose="02020603050405020304" pitchFamily="18" charset="0"/>
                <a:cs typeface="DejaVu Sans" charset="0"/>
              </a:rPr>
              <a:pPr>
                <a:buClrTx/>
                <a:buFontTx/>
                <a:buNone/>
              </a:pPr>
              <a:t>29</a:t>
            </a:fld>
            <a:endParaRPr lang="en-IN" altLang="en-US">
              <a:solidFill>
                <a:srgbClr val="000000"/>
              </a:solidFill>
              <a:latin typeface="Times New Roman" panose="02020603050405020304" pitchFamily="18" charset="0"/>
              <a:cs typeface="DejaVu Sans" charset="0"/>
            </a:endParaRPr>
          </a:p>
        </p:txBody>
      </p:sp>
      <p:sp>
        <p:nvSpPr>
          <p:cNvPr id="11267" name="Rectangle 1"/>
          <p:cNvSpPr txBox="1">
            <a:spLocks noGrp="1" noRot="1" noChangeAspect="1" noChangeArrowheads="1" noTextEdit="1"/>
          </p:cNvSpPr>
          <p:nvPr>
            <p:ph type="sldImg"/>
          </p:nvPr>
        </p:nvSpPr>
        <p:spPr>
          <a:xfrm>
            <a:off x="722313" y="900113"/>
            <a:ext cx="6115050" cy="34401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p:cNvSpPr txBox="1">
            <a:spLocks noGrp="1" noChangeArrowheads="1"/>
          </p:cNvSpPr>
          <p:nvPr>
            <p:ph type="body" idx="1"/>
          </p:nvPr>
        </p:nvSpPr>
        <p:spPr>
          <a:xfrm>
            <a:off x="720725" y="4679950"/>
            <a:ext cx="6118225" cy="50387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294368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bg1"/>
                </a:solidFill>
                <a:latin typeface="Arial" panose="020B0604020202020204" pitchFamily="34" charset="0"/>
                <a:cs typeface="Noto Sans CJK SC" charset="0"/>
              </a:defRPr>
            </a:lvl9pPr>
          </a:lstStyle>
          <a:p>
            <a:pPr>
              <a:buClrTx/>
              <a:buFontTx/>
              <a:buNone/>
            </a:pPr>
            <a:fld id="{89666372-3081-4167-8457-882B89D82E65}" type="slidenum">
              <a:rPr lang="en-IN" altLang="en-US">
                <a:solidFill>
                  <a:srgbClr val="000000"/>
                </a:solidFill>
                <a:latin typeface="Times New Roman" panose="02020603050405020304" pitchFamily="18" charset="0"/>
                <a:cs typeface="DejaVu Sans" charset="0"/>
              </a:rPr>
              <a:pPr>
                <a:buClrTx/>
                <a:buFontTx/>
                <a:buNone/>
              </a:pPr>
              <a:t>30</a:t>
            </a:fld>
            <a:endParaRPr lang="en-IN" altLang="en-US">
              <a:solidFill>
                <a:srgbClr val="000000"/>
              </a:solidFill>
              <a:latin typeface="Times New Roman" panose="02020603050405020304" pitchFamily="18" charset="0"/>
              <a:cs typeface="DejaVu Sans" charset="0"/>
            </a:endParaRPr>
          </a:p>
        </p:txBody>
      </p:sp>
      <p:sp>
        <p:nvSpPr>
          <p:cNvPr id="13315" name="Rectangle 1"/>
          <p:cNvSpPr txBox="1">
            <a:spLocks noGrp="1" noRot="1" noChangeAspect="1" noChangeArrowheads="1" noTextEdit="1"/>
          </p:cNvSpPr>
          <p:nvPr>
            <p:ph type="sldImg"/>
          </p:nvPr>
        </p:nvSpPr>
        <p:spPr>
          <a:xfrm>
            <a:off x="722313" y="900113"/>
            <a:ext cx="6115050" cy="34401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txBox="1">
            <a:spLocks noGrp="1" noChangeArrowheads="1"/>
          </p:cNvSpPr>
          <p:nvPr>
            <p:ph type="body" idx="1"/>
          </p:nvPr>
        </p:nvSpPr>
        <p:spPr>
          <a:xfrm>
            <a:off x="720725" y="4679950"/>
            <a:ext cx="6118225" cy="50387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90415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DB3EF7C-A329-1143-B724-E5F4CF3F5C5C}" type="datetime1">
              <a:rPr lang="en-IN" smtClean="0"/>
              <a:t>21/11/23</a:t>
            </a:fld>
            <a:endParaRPr lang="en-US"/>
          </a:p>
        </p:txBody>
      </p:sp>
      <p:sp>
        <p:nvSpPr>
          <p:cNvPr id="5" name="Footer Placeholder 4"/>
          <p:cNvSpPr>
            <a:spLocks noGrp="1"/>
          </p:cNvSpPr>
          <p:nvPr>
            <p:ph type="ftr" sz="quarter" idx="11"/>
          </p:nvPr>
        </p:nvSpPr>
        <p:spPr/>
        <p:txBody>
          <a:bodyPr/>
          <a:lstStyle/>
          <a:p>
            <a:r>
              <a:rPr lang="sa-IN"/>
              <a:t>शोधप्रविधि व्यख्यानमाला केन्द्रियसंस्कृतविश्वविद्यालयः, गङ्गानाथझा परिसरः, प्रयागराजः</a:t>
            </a:r>
            <a:endParaRPr lang="en-US"/>
          </a:p>
        </p:txBody>
      </p:sp>
      <p:sp>
        <p:nvSpPr>
          <p:cNvPr id="6" name="Slide Number Placeholder 5"/>
          <p:cNvSpPr>
            <a:spLocks noGrp="1"/>
          </p:cNvSpPr>
          <p:nvPr>
            <p:ph type="sldNum" sz="quarter" idx="12"/>
          </p:nvPr>
        </p:nvSpPr>
        <p:spPr/>
        <p:txBody>
          <a:bodyPr/>
          <a:lstStyle/>
          <a:p>
            <a:fld id="{F460E87A-EC81-4276-B5E5-9E4370475473}" type="slidenum">
              <a:rPr lang="en-US" smtClean="0"/>
              <a:t>‹#›</a:t>
            </a:fld>
            <a:endParaRPr lang="en-US"/>
          </a:p>
        </p:txBody>
      </p:sp>
    </p:spTree>
    <p:extLst>
      <p:ext uri="{BB962C8B-B14F-4D97-AF65-F5344CB8AC3E}">
        <p14:creationId xmlns:p14="http://schemas.microsoft.com/office/powerpoint/2010/main" val="1136669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EEF8E3-A2DD-2F47-9A74-A43C2B02D6F4}" type="datetime1">
              <a:rPr lang="en-IN" smtClean="0"/>
              <a:t>21/11/23</a:t>
            </a:fld>
            <a:endParaRPr lang="en-US"/>
          </a:p>
        </p:txBody>
      </p:sp>
      <p:sp>
        <p:nvSpPr>
          <p:cNvPr id="5" name="Footer Placeholder 4"/>
          <p:cNvSpPr>
            <a:spLocks noGrp="1"/>
          </p:cNvSpPr>
          <p:nvPr>
            <p:ph type="ftr" sz="quarter" idx="11"/>
          </p:nvPr>
        </p:nvSpPr>
        <p:spPr/>
        <p:txBody>
          <a:bodyPr/>
          <a:lstStyle/>
          <a:p>
            <a:r>
              <a:rPr lang="sa-IN"/>
              <a:t>शोधप्रविधि व्यख्यानमाला केन्द्रियसंस्कृतविश्वविद्यालयः, गङ्गानाथझा परिसरः, प्रयागराजः</a:t>
            </a:r>
            <a:endParaRPr lang="en-US"/>
          </a:p>
        </p:txBody>
      </p:sp>
      <p:sp>
        <p:nvSpPr>
          <p:cNvPr id="6" name="Slide Number Placeholder 5"/>
          <p:cNvSpPr>
            <a:spLocks noGrp="1"/>
          </p:cNvSpPr>
          <p:nvPr>
            <p:ph type="sldNum" sz="quarter" idx="12"/>
          </p:nvPr>
        </p:nvSpPr>
        <p:spPr/>
        <p:txBody>
          <a:bodyPr/>
          <a:lstStyle/>
          <a:p>
            <a:fld id="{F460E87A-EC81-4276-B5E5-9E4370475473}" type="slidenum">
              <a:rPr lang="en-US" smtClean="0"/>
              <a:t>‹#›</a:t>
            </a:fld>
            <a:endParaRPr lang="en-US"/>
          </a:p>
        </p:txBody>
      </p:sp>
    </p:spTree>
    <p:extLst>
      <p:ext uri="{BB962C8B-B14F-4D97-AF65-F5344CB8AC3E}">
        <p14:creationId xmlns:p14="http://schemas.microsoft.com/office/powerpoint/2010/main" val="3549008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5D0485-CB81-C84F-9348-89D33A7DFD0A}" type="datetime1">
              <a:rPr lang="en-IN" smtClean="0"/>
              <a:t>21/11/23</a:t>
            </a:fld>
            <a:endParaRPr lang="en-US"/>
          </a:p>
        </p:txBody>
      </p:sp>
      <p:sp>
        <p:nvSpPr>
          <p:cNvPr id="5" name="Footer Placeholder 4"/>
          <p:cNvSpPr>
            <a:spLocks noGrp="1"/>
          </p:cNvSpPr>
          <p:nvPr>
            <p:ph type="ftr" sz="quarter" idx="11"/>
          </p:nvPr>
        </p:nvSpPr>
        <p:spPr/>
        <p:txBody>
          <a:bodyPr/>
          <a:lstStyle/>
          <a:p>
            <a:r>
              <a:rPr lang="sa-IN"/>
              <a:t>शोधप्रविधि व्यख्यानमाला केन्द्रियसंस्कृतविश्वविद्यालयः, गङ्गानाथझा परिसरः, प्रयागराजः</a:t>
            </a:r>
            <a:endParaRPr lang="en-US"/>
          </a:p>
        </p:txBody>
      </p:sp>
      <p:sp>
        <p:nvSpPr>
          <p:cNvPr id="6" name="Slide Number Placeholder 5"/>
          <p:cNvSpPr>
            <a:spLocks noGrp="1"/>
          </p:cNvSpPr>
          <p:nvPr>
            <p:ph type="sldNum" sz="quarter" idx="12"/>
          </p:nvPr>
        </p:nvSpPr>
        <p:spPr/>
        <p:txBody>
          <a:bodyPr/>
          <a:lstStyle/>
          <a:p>
            <a:fld id="{F460E87A-EC81-4276-B5E5-9E4370475473}" type="slidenum">
              <a:rPr lang="en-US" smtClean="0"/>
              <a:t>‹#›</a:t>
            </a:fld>
            <a:endParaRPr lang="en-US"/>
          </a:p>
        </p:txBody>
      </p:sp>
    </p:spTree>
    <p:extLst>
      <p:ext uri="{BB962C8B-B14F-4D97-AF65-F5344CB8AC3E}">
        <p14:creationId xmlns:p14="http://schemas.microsoft.com/office/powerpoint/2010/main" val="417231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B3DE6-E24C-DE49-A598-7D2FA8415ABF}" type="datetime1">
              <a:rPr lang="en-IN" smtClean="0"/>
              <a:t>21/11/23</a:t>
            </a:fld>
            <a:endParaRPr lang="en-US"/>
          </a:p>
        </p:txBody>
      </p:sp>
      <p:sp>
        <p:nvSpPr>
          <p:cNvPr id="5" name="Footer Placeholder 4"/>
          <p:cNvSpPr>
            <a:spLocks noGrp="1"/>
          </p:cNvSpPr>
          <p:nvPr>
            <p:ph type="ftr" sz="quarter" idx="11"/>
          </p:nvPr>
        </p:nvSpPr>
        <p:spPr/>
        <p:txBody>
          <a:bodyPr/>
          <a:lstStyle>
            <a:lvl1pPr>
              <a:defRPr b="1">
                <a:solidFill>
                  <a:srgbClr val="002060"/>
                </a:solidFill>
                <a:latin typeface="Noto Serif Devanagari" panose="02020502040504020204" pitchFamily="18" charset="0"/>
                <a:cs typeface="Noto Serif Devanagari" panose="02020502040504020204" pitchFamily="18" charset="0"/>
              </a:defRPr>
            </a:lvl1pPr>
          </a:lstStyle>
          <a:p>
            <a:r>
              <a:rPr lang="sa-IN"/>
              <a:t>शोधप्रविधि व्यख्यानमाला केन्द्रियसंस्कृतविश्वविद्यालयः, गङ्गानाथझा परिसरः, प्रयागराजः</a:t>
            </a:r>
            <a:endParaRPr lang="en-US" dirty="0"/>
          </a:p>
        </p:txBody>
      </p:sp>
      <p:sp>
        <p:nvSpPr>
          <p:cNvPr id="6" name="Slide Number Placeholder 5"/>
          <p:cNvSpPr>
            <a:spLocks noGrp="1"/>
          </p:cNvSpPr>
          <p:nvPr>
            <p:ph type="sldNum" sz="quarter" idx="12"/>
          </p:nvPr>
        </p:nvSpPr>
        <p:spPr/>
        <p:txBody>
          <a:bodyPr/>
          <a:lstStyle/>
          <a:p>
            <a:fld id="{F460E87A-EC81-4276-B5E5-9E4370475473}" type="slidenum">
              <a:rPr lang="en-US" smtClean="0"/>
              <a:t>‹#›</a:t>
            </a:fld>
            <a:endParaRPr lang="en-US"/>
          </a:p>
        </p:txBody>
      </p:sp>
    </p:spTree>
    <p:extLst>
      <p:ext uri="{BB962C8B-B14F-4D97-AF65-F5344CB8AC3E}">
        <p14:creationId xmlns:p14="http://schemas.microsoft.com/office/powerpoint/2010/main" val="269627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00550E-6A13-3441-8C5D-48971F72D574}" type="datetime1">
              <a:rPr lang="en-IN" smtClean="0"/>
              <a:t>21/11/23</a:t>
            </a:fld>
            <a:endParaRPr lang="en-US"/>
          </a:p>
        </p:txBody>
      </p:sp>
      <p:sp>
        <p:nvSpPr>
          <p:cNvPr id="5" name="Footer Placeholder 4"/>
          <p:cNvSpPr>
            <a:spLocks noGrp="1"/>
          </p:cNvSpPr>
          <p:nvPr>
            <p:ph type="ftr" sz="quarter" idx="11"/>
          </p:nvPr>
        </p:nvSpPr>
        <p:spPr/>
        <p:txBody>
          <a:bodyPr/>
          <a:lstStyle/>
          <a:p>
            <a:r>
              <a:rPr lang="sa-IN"/>
              <a:t>शोधप्रविधि व्यख्यानमाला केन्द्रियसंस्कृतविश्वविद्यालयः, गङ्गानाथझा परिसरः, प्रयागराजः</a:t>
            </a:r>
            <a:endParaRPr lang="en-US"/>
          </a:p>
        </p:txBody>
      </p:sp>
      <p:sp>
        <p:nvSpPr>
          <p:cNvPr id="6" name="Slide Number Placeholder 5"/>
          <p:cNvSpPr>
            <a:spLocks noGrp="1"/>
          </p:cNvSpPr>
          <p:nvPr>
            <p:ph type="sldNum" sz="quarter" idx="12"/>
          </p:nvPr>
        </p:nvSpPr>
        <p:spPr/>
        <p:txBody>
          <a:bodyPr/>
          <a:lstStyle/>
          <a:p>
            <a:fld id="{F460E87A-EC81-4276-B5E5-9E4370475473}" type="slidenum">
              <a:rPr lang="en-US" smtClean="0"/>
              <a:t>‹#›</a:t>
            </a:fld>
            <a:endParaRPr lang="en-US"/>
          </a:p>
        </p:txBody>
      </p:sp>
    </p:spTree>
    <p:extLst>
      <p:ext uri="{BB962C8B-B14F-4D97-AF65-F5344CB8AC3E}">
        <p14:creationId xmlns:p14="http://schemas.microsoft.com/office/powerpoint/2010/main" val="362405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2C3762-A175-B043-8136-EC359B1C37FF}" type="datetime1">
              <a:rPr lang="en-IN" smtClean="0"/>
              <a:t>21/11/23</a:t>
            </a:fld>
            <a:endParaRPr lang="en-US"/>
          </a:p>
        </p:txBody>
      </p:sp>
      <p:sp>
        <p:nvSpPr>
          <p:cNvPr id="6" name="Footer Placeholder 5"/>
          <p:cNvSpPr>
            <a:spLocks noGrp="1"/>
          </p:cNvSpPr>
          <p:nvPr>
            <p:ph type="ftr" sz="quarter" idx="11"/>
          </p:nvPr>
        </p:nvSpPr>
        <p:spPr/>
        <p:txBody>
          <a:bodyPr/>
          <a:lstStyle/>
          <a:p>
            <a:r>
              <a:rPr lang="sa-IN"/>
              <a:t>शोधप्रविधि व्यख्यानमाला केन्द्रियसंस्कृतविश्वविद्यालयः, गङ्गानाथझा परिसरः, प्रयागराजः</a:t>
            </a:r>
            <a:endParaRPr lang="en-US"/>
          </a:p>
        </p:txBody>
      </p:sp>
      <p:sp>
        <p:nvSpPr>
          <p:cNvPr id="7" name="Slide Number Placeholder 6"/>
          <p:cNvSpPr>
            <a:spLocks noGrp="1"/>
          </p:cNvSpPr>
          <p:nvPr>
            <p:ph type="sldNum" sz="quarter" idx="12"/>
          </p:nvPr>
        </p:nvSpPr>
        <p:spPr/>
        <p:txBody>
          <a:bodyPr/>
          <a:lstStyle/>
          <a:p>
            <a:fld id="{F460E87A-EC81-4276-B5E5-9E4370475473}" type="slidenum">
              <a:rPr lang="en-US" smtClean="0"/>
              <a:t>‹#›</a:t>
            </a:fld>
            <a:endParaRPr lang="en-US"/>
          </a:p>
        </p:txBody>
      </p:sp>
    </p:spTree>
    <p:extLst>
      <p:ext uri="{BB962C8B-B14F-4D97-AF65-F5344CB8AC3E}">
        <p14:creationId xmlns:p14="http://schemas.microsoft.com/office/powerpoint/2010/main" val="387977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B41A33-9D66-7C4D-873F-44F196FD2921}" type="datetime1">
              <a:rPr lang="en-IN" smtClean="0"/>
              <a:t>21/11/23</a:t>
            </a:fld>
            <a:endParaRPr lang="en-US"/>
          </a:p>
        </p:txBody>
      </p:sp>
      <p:sp>
        <p:nvSpPr>
          <p:cNvPr id="8" name="Footer Placeholder 7"/>
          <p:cNvSpPr>
            <a:spLocks noGrp="1"/>
          </p:cNvSpPr>
          <p:nvPr>
            <p:ph type="ftr" sz="quarter" idx="11"/>
          </p:nvPr>
        </p:nvSpPr>
        <p:spPr/>
        <p:txBody>
          <a:bodyPr/>
          <a:lstStyle/>
          <a:p>
            <a:r>
              <a:rPr lang="sa-IN"/>
              <a:t>शोधप्रविधि व्यख्यानमाला केन्द्रियसंस्कृतविश्वविद्यालयः, गङ्गानाथझा परिसरः, प्रयागराजः</a:t>
            </a:r>
            <a:endParaRPr lang="en-US"/>
          </a:p>
        </p:txBody>
      </p:sp>
      <p:sp>
        <p:nvSpPr>
          <p:cNvPr id="9" name="Slide Number Placeholder 8"/>
          <p:cNvSpPr>
            <a:spLocks noGrp="1"/>
          </p:cNvSpPr>
          <p:nvPr>
            <p:ph type="sldNum" sz="quarter" idx="12"/>
          </p:nvPr>
        </p:nvSpPr>
        <p:spPr/>
        <p:txBody>
          <a:bodyPr/>
          <a:lstStyle/>
          <a:p>
            <a:fld id="{F460E87A-EC81-4276-B5E5-9E4370475473}" type="slidenum">
              <a:rPr lang="en-US" smtClean="0"/>
              <a:t>‹#›</a:t>
            </a:fld>
            <a:endParaRPr lang="en-US"/>
          </a:p>
        </p:txBody>
      </p:sp>
    </p:spTree>
    <p:extLst>
      <p:ext uri="{BB962C8B-B14F-4D97-AF65-F5344CB8AC3E}">
        <p14:creationId xmlns:p14="http://schemas.microsoft.com/office/powerpoint/2010/main" val="328002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7937A5-28EA-A24F-9A78-AB618F523BAC}" type="datetime1">
              <a:rPr lang="en-IN" smtClean="0"/>
              <a:t>21/11/23</a:t>
            </a:fld>
            <a:endParaRPr lang="en-US"/>
          </a:p>
        </p:txBody>
      </p:sp>
      <p:sp>
        <p:nvSpPr>
          <p:cNvPr id="4" name="Footer Placeholder 3"/>
          <p:cNvSpPr>
            <a:spLocks noGrp="1"/>
          </p:cNvSpPr>
          <p:nvPr>
            <p:ph type="ftr" sz="quarter" idx="11"/>
          </p:nvPr>
        </p:nvSpPr>
        <p:spPr/>
        <p:txBody>
          <a:bodyPr/>
          <a:lstStyle/>
          <a:p>
            <a:r>
              <a:rPr lang="sa-IN"/>
              <a:t>शोधप्रविधि व्यख्यानमाला केन्द्रियसंस्कृतविश्वविद्यालयः, गङ्गानाथझा परिसरः, प्रयागराजः</a:t>
            </a:r>
            <a:endParaRPr lang="en-US"/>
          </a:p>
        </p:txBody>
      </p:sp>
      <p:sp>
        <p:nvSpPr>
          <p:cNvPr id="5" name="Slide Number Placeholder 4"/>
          <p:cNvSpPr>
            <a:spLocks noGrp="1"/>
          </p:cNvSpPr>
          <p:nvPr>
            <p:ph type="sldNum" sz="quarter" idx="12"/>
          </p:nvPr>
        </p:nvSpPr>
        <p:spPr/>
        <p:txBody>
          <a:bodyPr/>
          <a:lstStyle/>
          <a:p>
            <a:fld id="{F460E87A-EC81-4276-B5E5-9E4370475473}" type="slidenum">
              <a:rPr lang="en-US" smtClean="0"/>
              <a:t>‹#›</a:t>
            </a:fld>
            <a:endParaRPr lang="en-US"/>
          </a:p>
        </p:txBody>
      </p:sp>
    </p:spTree>
    <p:extLst>
      <p:ext uri="{BB962C8B-B14F-4D97-AF65-F5344CB8AC3E}">
        <p14:creationId xmlns:p14="http://schemas.microsoft.com/office/powerpoint/2010/main" val="79314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C9172-231E-214D-8D31-20C20192E1BA}" type="datetime1">
              <a:rPr lang="en-IN" smtClean="0"/>
              <a:t>21/11/23</a:t>
            </a:fld>
            <a:endParaRPr lang="en-US"/>
          </a:p>
        </p:txBody>
      </p:sp>
      <p:sp>
        <p:nvSpPr>
          <p:cNvPr id="3" name="Footer Placeholder 2"/>
          <p:cNvSpPr>
            <a:spLocks noGrp="1"/>
          </p:cNvSpPr>
          <p:nvPr>
            <p:ph type="ftr" sz="quarter" idx="11"/>
          </p:nvPr>
        </p:nvSpPr>
        <p:spPr/>
        <p:txBody>
          <a:bodyPr/>
          <a:lstStyle/>
          <a:p>
            <a:r>
              <a:rPr lang="sa-IN"/>
              <a:t>शोधप्रविधि व्यख्यानमाला केन्द्रियसंस्कृतविश्वविद्यालयः, गङ्गानाथझा परिसरः, प्रयागराजः</a:t>
            </a:r>
            <a:endParaRPr lang="en-US"/>
          </a:p>
        </p:txBody>
      </p:sp>
      <p:sp>
        <p:nvSpPr>
          <p:cNvPr id="4" name="Slide Number Placeholder 3"/>
          <p:cNvSpPr>
            <a:spLocks noGrp="1"/>
          </p:cNvSpPr>
          <p:nvPr>
            <p:ph type="sldNum" sz="quarter" idx="12"/>
          </p:nvPr>
        </p:nvSpPr>
        <p:spPr/>
        <p:txBody>
          <a:bodyPr/>
          <a:lstStyle/>
          <a:p>
            <a:fld id="{F460E87A-EC81-4276-B5E5-9E4370475473}" type="slidenum">
              <a:rPr lang="en-US" smtClean="0"/>
              <a:t>‹#›</a:t>
            </a:fld>
            <a:endParaRPr lang="en-US"/>
          </a:p>
        </p:txBody>
      </p:sp>
    </p:spTree>
    <p:extLst>
      <p:ext uri="{BB962C8B-B14F-4D97-AF65-F5344CB8AC3E}">
        <p14:creationId xmlns:p14="http://schemas.microsoft.com/office/powerpoint/2010/main" val="4167672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4E69B6-ED92-B94A-900C-9F7F794B64AD}" type="datetime1">
              <a:rPr lang="en-IN" smtClean="0"/>
              <a:t>21/11/23</a:t>
            </a:fld>
            <a:endParaRPr lang="en-US"/>
          </a:p>
        </p:txBody>
      </p:sp>
      <p:sp>
        <p:nvSpPr>
          <p:cNvPr id="6" name="Footer Placeholder 5"/>
          <p:cNvSpPr>
            <a:spLocks noGrp="1"/>
          </p:cNvSpPr>
          <p:nvPr>
            <p:ph type="ftr" sz="quarter" idx="11"/>
          </p:nvPr>
        </p:nvSpPr>
        <p:spPr/>
        <p:txBody>
          <a:bodyPr/>
          <a:lstStyle/>
          <a:p>
            <a:r>
              <a:rPr lang="sa-IN"/>
              <a:t>शोधप्रविधि व्यख्यानमाला केन्द्रियसंस्कृतविश्वविद्यालयः, गङ्गानाथझा परिसरः, प्रयागराजः</a:t>
            </a:r>
            <a:endParaRPr lang="en-US"/>
          </a:p>
        </p:txBody>
      </p:sp>
      <p:sp>
        <p:nvSpPr>
          <p:cNvPr id="7" name="Slide Number Placeholder 6"/>
          <p:cNvSpPr>
            <a:spLocks noGrp="1"/>
          </p:cNvSpPr>
          <p:nvPr>
            <p:ph type="sldNum" sz="quarter" idx="12"/>
          </p:nvPr>
        </p:nvSpPr>
        <p:spPr/>
        <p:txBody>
          <a:bodyPr/>
          <a:lstStyle/>
          <a:p>
            <a:fld id="{F460E87A-EC81-4276-B5E5-9E4370475473}" type="slidenum">
              <a:rPr lang="en-US" smtClean="0"/>
              <a:t>‹#›</a:t>
            </a:fld>
            <a:endParaRPr lang="en-US"/>
          </a:p>
        </p:txBody>
      </p:sp>
    </p:spTree>
    <p:extLst>
      <p:ext uri="{BB962C8B-B14F-4D97-AF65-F5344CB8AC3E}">
        <p14:creationId xmlns:p14="http://schemas.microsoft.com/office/powerpoint/2010/main" val="26119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0451FD-72A9-7642-B289-AD57FDF15587}" type="datetime1">
              <a:rPr lang="en-IN" smtClean="0"/>
              <a:t>21/11/23</a:t>
            </a:fld>
            <a:endParaRPr lang="en-US"/>
          </a:p>
        </p:txBody>
      </p:sp>
      <p:sp>
        <p:nvSpPr>
          <p:cNvPr id="6" name="Footer Placeholder 5"/>
          <p:cNvSpPr>
            <a:spLocks noGrp="1"/>
          </p:cNvSpPr>
          <p:nvPr>
            <p:ph type="ftr" sz="quarter" idx="11"/>
          </p:nvPr>
        </p:nvSpPr>
        <p:spPr/>
        <p:txBody>
          <a:bodyPr/>
          <a:lstStyle/>
          <a:p>
            <a:r>
              <a:rPr lang="sa-IN"/>
              <a:t>शोधप्रविधि व्यख्यानमाला केन्द्रियसंस्कृतविश्वविद्यालयः, गङ्गानाथझा परिसरः, प्रयागराजः</a:t>
            </a:r>
            <a:endParaRPr lang="en-US"/>
          </a:p>
        </p:txBody>
      </p:sp>
      <p:sp>
        <p:nvSpPr>
          <p:cNvPr id="7" name="Slide Number Placeholder 6"/>
          <p:cNvSpPr>
            <a:spLocks noGrp="1"/>
          </p:cNvSpPr>
          <p:nvPr>
            <p:ph type="sldNum" sz="quarter" idx="12"/>
          </p:nvPr>
        </p:nvSpPr>
        <p:spPr/>
        <p:txBody>
          <a:bodyPr/>
          <a:lstStyle/>
          <a:p>
            <a:fld id="{F460E87A-EC81-4276-B5E5-9E4370475473}" type="slidenum">
              <a:rPr lang="en-US" smtClean="0"/>
              <a:t>‹#›</a:t>
            </a:fld>
            <a:endParaRPr lang="en-US"/>
          </a:p>
        </p:txBody>
      </p:sp>
    </p:spTree>
    <p:extLst>
      <p:ext uri="{BB962C8B-B14F-4D97-AF65-F5344CB8AC3E}">
        <p14:creationId xmlns:p14="http://schemas.microsoft.com/office/powerpoint/2010/main" val="306609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DFEAB-39CF-B344-BA0F-3ECBB21D8BAA}" type="datetime1">
              <a:rPr lang="en-IN" smtClean="0"/>
              <a:t>21/11/23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a-IN"/>
              <a:t>शोधप्रविधि व्यख्यानमाला केन्द्रियसंस्कृतविश्वविद्यालयः, गङ्गानाथझा परिसरः, प्रयागराजः</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0E87A-EC81-4276-B5E5-9E4370475473}" type="slidenum">
              <a:rPr lang="en-US" smtClean="0"/>
              <a:t>‹#›</a:t>
            </a:fld>
            <a:endParaRPr lang="en-US"/>
          </a:p>
        </p:txBody>
      </p:sp>
    </p:spTree>
    <p:extLst>
      <p:ext uri="{BB962C8B-B14F-4D97-AF65-F5344CB8AC3E}">
        <p14:creationId xmlns:p14="http://schemas.microsoft.com/office/powerpoint/2010/main" val="1757987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saint-scientist.org/assets/the-saint-and-the-scientist.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9900"/>
                </a:solidFill>
                <a:effectLst>
                  <a:outerShdw blurRad="38100" dist="38100" dir="2700000" algn="tl">
                    <a:srgbClr val="000000">
                      <a:alpha val="43137"/>
                    </a:srgbClr>
                  </a:outerShdw>
                </a:effectLst>
              </a:rPr>
              <a:t>Research Methodology – East and West</a:t>
            </a:r>
          </a:p>
        </p:txBody>
      </p:sp>
      <p:sp>
        <p:nvSpPr>
          <p:cNvPr id="3" name="Subtitle 2"/>
          <p:cNvSpPr>
            <a:spLocks noGrp="1"/>
          </p:cNvSpPr>
          <p:nvPr>
            <p:ph type="subTitle" idx="1"/>
          </p:nvPr>
        </p:nvSpPr>
        <p:spPr/>
        <p:txBody>
          <a:bodyPr/>
          <a:lstStyle/>
          <a:p>
            <a:endParaRPr lang="en-US" dirty="0"/>
          </a:p>
          <a:p>
            <a:r>
              <a:rPr lang="en-US" dirty="0"/>
              <a:t>Prof. J.S.R. Prasad</a:t>
            </a:r>
          </a:p>
          <a:p>
            <a:r>
              <a:rPr lang="en-US" dirty="0"/>
              <a:t>University of Hyderabad</a:t>
            </a:r>
          </a:p>
        </p:txBody>
      </p:sp>
    </p:spTree>
    <p:extLst>
      <p:ext uri="{BB962C8B-B14F-4D97-AF65-F5344CB8AC3E}">
        <p14:creationId xmlns:p14="http://schemas.microsoft.com/office/powerpoint/2010/main" val="96599579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Terms in Sanskrit</a:t>
            </a:r>
          </a:p>
        </p:txBody>
      </p:sp>
      <p:sp>
        <p:nvSpPr>
          <p:cNvPr id="3" name="Content Placeholder 2"/>
          <p:cNvSpPr>
            <a:spLocks noGrp="1"/>
          </p:cNvSpPr>
          <p:nvPr>
            <p:ph idx="1"/>
          </p:nvPr>
        </p:nvSpPr>
        <p:spPr/>
        <p:txBody>
          <a:bodyPr/>
          <a:lstStyle/>
          <a:p>
            <a:endParaRPr lang="en-US" i="1" dirty="0"/>
          </a:p>
          <a:p>
            <a:r>
              <a:rPr lang="en-US" i="1" dirty="0" err="1"/>
              <a:t>Gaveṣaṇam</a:t>
            </a:r>
            <a:r>
              <a:rPr lang="en-US" dirty="0"/>
              <a:t>, </a:t>
            </a:r>
            <a:r>
              <a:rPr lang="en-US" i="1" dirty="0" err="1"/>
              <a:t>Anusandhānam</a:t>
            </a:r>
            <a:r>
              <a:rPr lang="en-US" dirty="0"/>
              <a:t>, </a:t>
            </a:r>
            <a:r>
              <a:rPr lang="en-US" i="1" dirty="0" err="1"/>
              <a:t>samśodhanam</a:t>
            </a:r>
            <a:r>
              <a:rPr lang="en-US" dirty="0"/>
              <a:t> etc. </a:t>
            </a:r>
          </a:p>
          <a:p>
            <a:r>
              <a:rPr lang="en-US" dirty="0"/>
              <a:t>It is important to understand the ‘</a:t>
            </a:r>
            <a:r>
              <a:rPr lang="en-US" i="1" dirty="0" err="1"/>
              <a:t>anubandha</a:t>
            </a:r>
            <a:r>
              <a:rPr lang="en-US" i="1" dirty="0"/>
              <a:t> </a:t>
            </a:r>
            <a:r>
              <a:rPr lang="en-US" i="1" dirty="0" err="1"/>
              <a:t>catuṣṭayam</a:t>
            </a:r>
            <a:r>
              <a:rPr lang="en-US" dirty="0"/>
              <a:t>’ regarding the concept called research methodology.</a:t>
            </a:r>
          </a:p>
          <a:p>
            <a:endParaRPr lang="en-US" dirty="0"/>
          </a:p>
        </p:txBody>
      </p:sp>
      <p:pic>
        <p:nvPicPr>
          <p:cNvPr id="4" name="Picture 3"/>
          <p:cNvPicPr>
            <a:picLocks noChangeAspect="1"/>
          </p:cNvPicPr>
          <p:nvPr/>
        </p:nvPicPr>
        <p:blipFill>
          <a:blip r:embed="rId2"/>
          <a:stretch>
            <a:fillRect/>
          </a:stretch>
        </p:blipFill>
        <p:spPr>
          <a:xfrm>
            <a:off x="10019756" y="365125"/>
            <a:ext cx="1714500" cy="2286000"/>
          </a:xfrm>
          <a:prstGeom prst="rect">
            <a:avLst/>
          </a:prstGeom>
        </p:spPr>
      </p:pic>
      <p:sp>
        <p:nvSpPr>
          <p:cNvPr id="5" name="Slide Number Placeholder 4">
            <a:extLst>
              <a:ext uri="{FF2B5EF4-FFF2-40B4-BE49-F238E27FC236}">
                <a16:creationId xmlns:a16="http://schemas.microsoft.com/office/drawing/2014/main" id="{DD81E9A5-6F5B-7124-1B3D-90A8B6A80FBC}"/>
              </a:ext>
            </a:extLst>
          </p:cNvPr>
          <p:cNvSpPr>
            <a:spLocks noGrp="1"/>
          </p:cNvSpPr>
          <p:nvPr>
            <p:ph type="sldNum" sz="quarter" idx="12"/>
          </p:nvPr>
        </p:nvSpPr>
        <p:spPr/>
        <p:txBody>
          <a:bodyPr/>
          <a:lstStyle/>
          <a:p>
            <a:fld id="{F460E87A-EC81-4276-B5E5-9E4370475473}" type="slidenum">
              <a:rPr lang="en-US" smtClean="0"/>
              <a:t>10</a:t>
            </a:fld>
            <a:endParaRPr lang="en-US"/>
          </a:p>
        </p:txBody>
      </p:sp>
    </p:spTree>
    <p:extLst>
      <p:ext uri="{BB962C8B-B14F-4D97-AF65-F5344CB8AC3E}">
        <p14:creationId xmlns:p14="http://schemas.microsoft.com/office/powerpoint/2010/main" val="3650376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7382" y="195945"/>
            <a:ext cx="11730446" cy="6385729"/>
          </a:xfrm>
          <a:prstGeom prst="rect">
            <a:avLst/>
          </a:prstGeom>
          <a:ln>
            <a:noFill/>
          </a:ln>
          <a:effectLst>
            <a:outerShdw blurRad="50800" dist="38100" dir="2700000" algn="tl" rotWithShape="0">
              <a:prstClr val="black">
                <a:alpha val="40000"/>
              </a:prstClr>
            </a:outerShdw>
            <a:softEdge rad="112500"/>
          </a:effectLst>
        </p:spPr>
      </p:pic>
      <p:sp>
        <p:nvSpPr>
          <p:cNvPr id="2" name="Slide Number Placeholder 1">
            <a:extLst>
              <a:ext uri="{FF2B5EF4-FFF2-40B4-BE49-F238E27FC236}">
                <a16:creationId xmlns:a16="http://schemas.microsoft.com/office/drawing/2014/main" id="{A28836A7-980B-E763-282C-1A2E55299BD6}"/>
              </a:ext>
            </a:extLst>
          </p:cNvPr>
          <p:cNvSpPr>
            <a:spLocks noGrp="1"/>
          </p:cNvSpPr>
          <p:nvPr>
            <p:ph type="sldNum" sz="quarter" idx="12"/>
          </p:nvPr>
        </p:nvSpPr>
        <p:spPr/>
        <p:txBody>
          <a:bodyPr/>
          <a:lstStyle/>
          <a:p>
            <a:fld id="{F460E87A-EC81-4276-B5E5-9E4370475473}" type="slidenum">
              <a:rPr lang="en-US" smtClean="0"/>
              <a:t>11</a:t>
            </a:fld>
            <a:endParaRPr lang="en-US"/>
          </a:p>
        </p:txBody>
      </p:sp>
    </p:spTree>
    <p:extLst>
      <p:ext uri="{BB962C8B-B14F-4D97-AF65-F5344CB8AC3E}">
        <p14:creationId xmlns:p14="http://schemas.microsoft.com/office/powerpoint/2010/main" val="1440268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9900"/>
                </a:solidFill>
                <a:effectLst>
                  <a:outerShdw blurRad="38100" dist="38100" dir="2700000" algn="tl">
                    <a:srgbClr val="000000">
                      <a:alpha val="43137"/>
                    </a:srgbClr>
                  </a:outerShdw>
                </a:effectLst>
              </a:rPr>
              <a:t>Knowledge Process – </a:t>
            </a:r>
            <a:r>
              <a:rPr lang="sa-IN" b="1" dirty="0">
                <a:solidFill>
                  <a:srgbClr val="FF9900"/>
                </a:solidFill>
                <a:effectLst>
                  <a:outerShdw blurRad="38100" dist="38100" dir="2700000" algn="tl">
                    <a:srgbClr val="000000">
                      <a:alpha val="43137"/>
                    </a:srgbClr>
                  </a:outerShdw>
                </a:effectLst>
                <a:latin typeface="Noto Serif Devanagari" panose="02020502040504020204" pitchFamily="18" charset="0"/>
                <a:cs typeface="Noto Serif Devanagari" panose="02020502040504020204" pitchFamily="18" charset="0"/>
              </a:rPr>
              <a:t>ज्ञानप्रक्रिया</a:t>
            </a:r>
            <a:endParaRPr lang="en-US" b="1" dirty="0">
              <a:solidFill>
                <a:srgbClr val="FF9900"/>
              </a:solidFill>
              <a:effectLst>
                <a:outerShdw blurRad="38100" dist="38100" dir="2700000" algn="tl">
                  <a:srgbClr val="000000">
                    <a:alpha val="43137"/>
                  </a:srgbClr>
                </a:outerShdw>
              </a:effectLst>
              <a:latin typeface="Noto Serif Devanagari" panose="02020502040504020204" pitchFamily="18" charset="0"/>
              <a:cs typeface="Noto Serif Devanagari" panose="020205020405040202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716753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84C7D405-A1C1-4BD4-9F02-C903D66B880E}" type="slidenum">
              <a:rPr lang="en-US" smtClean="0"/>
              <a:t>12</a:t>
            </a:fld>
            <a:endParaRPr lang="en-US"/>
          </a:p>
        </p:txBody>
      </p:sp>
    </p:spTree>
    <p:extLst>
      <p:ext uri="{BB962C8B-B14F-4D97-AF65-F5344CB8AC3E}">
        <p14:creationId xmlns:p14="http://schemas.microsoft.com/office/powerpoint/2010/main" val="2070392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500209875"/>
              </p:ext>
            </p:extLst>
          </p:nvPr>
        </p:nvGraphicFramePr>
        <p:xfrm>
          <a:off x="640080" y="744583"/>
          <a:ext cx="10713720" cy="5432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84C7D405-A1C1-4BD4-9F02-C903D66B880E}" type="slidenum">
              <a:rPr lang="en-US" smtClean="0"/>
              <a:t>13</a:t>
            </a:fld>
            <a:endParaRPr lang="en-US"/>
          </a:p>
        </p:txBody>
      </p:sp>
    </p:spTree>
    <p:extLst>
      <p:ext uri="{BB962C8B-B14F-4D97-AF65-F5344CB8AC3E}">
        <p14:creationId xmlns:p14="http://schemas.microsoft.com/office/powerpoint/2010/main" val="396174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Panini has distinguished 4 classes of literature authorship and status as discourses of knowledge – </a:t>
            </a:r>
          </a:p>
          <a:p>
            <a:pPr marL="0" indent="0">
              <a:buNone/>
            </a:pPr>
            <a:endParaRPr lang="en-US" dirty="0">
              <a:latin typeface="Siddhanta" panose="02000500020000020002" pitchFamily="2" charset="77"/>
              <a:cs typeface="Siddhanta" panose="02000500020000020002" pitchFamily="2" charset="77"/>
            </a:endParaRPr>
          </a:p>
          <a:p>
            <a:r>
              <a:rPr lang="en-US" dirty="0">
                <a:latin typeface="Siddhanta" panose="02000500020000020002" pitchFamily="2" charset="77"/>
                <a:cs typeface="Siddhanta" panose="02000500020000020002" pitchFamily="2" charset="77"/>
              </a:rPr>
              <a:t> </a:t>
            </a:r>
            <a:r>
              <a:rPr lang="sa-IN" dirty="0">
                <a:solidFill>
                  <a:srgbClr val="FF9900"/>
                </a:solidFill>
                <a:latin typeface="Siddhanta" panose="02000500020000020002" pitchFamily="2" charset="77"/>
                <a:cs typeface="Siddhanta" panose="02000500020000020002" pitchFamily="2" charset="77"/>
              </a:rPr>
              <a:t>दृष्टम्</a:t>
            </a:r>
            <a:r>
              <a:rPr lang="sa-IN" dirty="0">
                <a:latin typeface="Siddhanta" panose="02000500020000020002" pitchFamily="2" charset="77"/>
                <a:cs typeface="Siddhanta" panose="02000500020000020002" pitchFamily="2" charset="77"/>
              </a:rPr>
              <a:t> </a:t>
            </a:r>
            <a:r>
              <a:rPr lang="en-US" dirty="0">
                <a:latin typeface="Siddhanta" panose="02000500020000020002" pitchFamily="2" charset="77"/>
                <a:cs typeface="Siddhanta" panose="02000500020000020002" pitchFamily="2" charset="77"/>
              </a:rPr>
              <a:t>(4.2.7 </a:t>
            </a:r>
            <a:r>
              <a:rPr lang="sa-IN" dirty="0">
                <a:latin typeface="Siddhanta" panose="02000500020000020002" pitchFamily="2" charset="77"/>
                <a:cs typeface="Siddhanta" panose="02000500020000020002" pitchFamily="2" charset="77"/>
              </a:rPr>
              <a:t>दृष्टं साम) । क्रुञ्चेन दृष्टं क्रौञ्चं साम। वासिष्ठम्। वैश्वामित्रम्</a:t>
            </a:r>
          </a:p>
          <a:p>
            <a:r>
              <a:rPr lang="sa-IN" dirty="0">
                <a:solidFill>
                  <a:srgbClr val="FF9900"/>
                </a:solidFill>
                <a:latin typeface="Siddhanta" panose="02000500020000020002" pitchFamily="2" charset="77"/>
                <a:cs typeface="Siddhanta" panose="02000500020000020002" pitchFamily="2" charset="77"/>
              </a:rPr>
              <a:t>प्रोक्तम्</a:t>
            </a:r>
            <a:r>
              <a:rPr lang="sa-IN" dirty="0">
                <a:latin typeface="Siddhanta" panose="02000500020000020002" pitchFamily="2" charset="77"/>
                <a:cs typeface="Siddhanta" panose="02000500020000020002" pitchFamily="2" charset="77"/>
              </a:rPr>
              <a:t> (तेन प्रोक्तम् </a:t>
            </a:r>
            <a:r>
              <a:rPr lang="en-US" dirty="0">
                <a:latin typeface="Siddhanta" panose="02000500020000020002" pitchFamily="2" charset="77"/>
                <a:cs typeface="Siddhanta" panose="02000500020000020002" pitchFamily="2" charset="77"/>
              </a:rPr>
              <a:t>4.3.101)</a:t>
            </a:r>
            <a:endParaRPr lang="sa-IN" dirty="0">
              <a:latin typeface="Siddhanta" panose="02000500020000020002" pitchFamily="2" charset="77"/>
              <a:cs typeface="Siddhanta" panose="02000500020000020002" pitchFamily="2" charset="77"/>
            </a:endParaRPr>
          </a:p>
          <a:p>
            <a:pPr marL="0" indent="0">
              <a:buNone/>
            </a:pPr>
            <a:r>
              <a:rPr lang="sa-IN" dirty="0">
                <a:latin typeface="Siddhanta" panose="02000500020000020002" pitchFamily="2" charset="77"/>
                <a:cs typeface="Siddhanta" panose="02000500020000020002" pitchFamily="2" charset="77"/>
              </a:rPr>
              <a:t>	प्रकर्षेण उक्तम् प्रोक्तम् इत्युच्यते, न तु कृतम् । पाणिनीयम्। आपिशलम्। काशकृत्स्नम्।</a:t>
            </a:r>
          </a:p>
          <a:p>
            <a:r>
              <a:rPr lang="sa-IN" dirty="0">
                <a:solidFill>
                  <a:srgbClr val="FF9900"/>
                </a:solidFill>
                <a:latin typeface="Siddhanta" panose="02000500020000020002" pitchFamily="2" charset="77"/>
                <a:cs typeface="Siddhanta" panose="02000500020000020002" pitchFamily="2" charset="77"/>
              </a:rPr>
              <a:t>उपज्ञातम्</a:t>
            </a:r>
            <a:r>
              <a:rPr lang="en-US" dirty="0">
                <a:latin typeface="Siddhanta" panose="02000500020000020002" pitchFamily="2" charset="77"/>
                <a:cs typeface="Siddhanta" panose="02000500020000020002" pitchFamily="2" charset="77"/>
              </a:rPr>
              <a:t> (4.3.115 </a:t>
            </a:r>
            <a:r>
              <a:rPr lang="sa-IN" dirty="0">
                <a:latin typeface="Siddhanta" panose="02000500020000020002" pitchFamily="2" charset="77"/>
                <a:cs typeface="Siddhanta" panose="02000500020000020002" pitchFamily="2" charset="77"/>
              </a:rPr>
              <a:t>विना उपदेशं ज्ञातम्) । पाणिनिना उपज्ञातं पाणिनीयमकालकं व्याकरणम्।</a:t>
            </a:r>
          </a:p>
          <a:p>
            <a:r>
              <a:rPr lang="sa-IN" dirty="0">
                <a:solidFill>
                  <a:srgbClr val="FF9900"/>
                </a:solidFill>
                <a:latin typeface="Siddhanta" panose="02000500020000020002" pitchFamily="2" charset="77"/>
                <a:cs typeface="Siddhanta" panose="02000500020000020002" pitchFamily="2" charset="77"/>
              </a:rPr>
              <a:t>कृतम्</a:t>
            </a:r>
            <a:r>
              <a:rPr lang="sa-IN" dirty="0">
                <a:latin typeface="Siddhanta" panose="02000500020000020002" pitchFamily="2" charset="77"/>
                <a:cs typeface="Siddhanta" panose="02000500020000020002" pitchFamily="2" charset="77"/>
              </a:rPr>
              <a:t> (</a:t>
            </a:r>
            <a:r>
              <a:rPr lang="sa-IN" dirty="0">
                <a:solidFill>
                  <a:srgbClr val="C00000"/>
                </a:solidFill>
                <a:latin typeface="Siddhanta" panose="02000500020000020002" pitchFamily="2" charset="77"/>
                <a:cs typeface="Siddhanta" panose="02000500020000020002" pitchFamily="2" charset="77"/>
              </a:rPr>
              <a:t>अधिकृत्य</a:t>
            </a:r>
            <a:r>
              <a:rPr lang="sa-IN" dirty="0">
                <a:latin typeface="Siddhanta" panose="02000500020000020002" pitchFamily="2" charset="77"/>
                <a:cs typeface="Siddhanta" panose="02000500020000020002" pitchFamily="2" charset="77"/>
              </a:rPr>
              <a:t> कृते ग्रन्थे </a:t>
            </a:r>
            <a:r>
              <a:rPr lang="en-US" dirty="0">
                <a:latin typeface="Siddhanta" panose="02000500020000020002" pitchFamily="2" charset="77"/>
                <a:cs typeface="Siddhanta" panose="02000500020000020002" pitchFamily="2" charset="77"/>
              </a:rPr>
              <a:t>4.3.87, 116</a:t>
            </a:r>
            <a:r>
              <a:rPr lang="sa-IN" dirty="0">
                <a:latin typeface="Siddhanta" panose="02000500020000020002" pitchFamily="2" charset="77"/>
                <a:cs typeface="Siddhanta" panose="02000500020000020002" pitchFamily="2" charset="77"/>
              </a:rPr>
              <a:t>)</a:t>
            </a:r>
          </a:p>
          <a:p>
            <a:pPr marL="0" indent="0">
              <a:buNone/>
            </a:pPr>
            <a:r>
              <a:rPr lang="sa-IN" dirty="0">
                <a:latin typeface="Siddhanta" panose="02000500020000020002" pitchFamily="2" charset="77"/>
                <a:cs typeface="Siddhanta" panose="02000500020000020002" pitchFamily="2" charset="77"/>
              </a:rPr>
              <a:t>सुभद्रामधिकृत्य कृतो ग्रन्थः सौभद्रः । ययातिमधिकृत्य </a:t>
            </a:r>
            <a:r>
              <a:rPr lang="en-US" dirty="0">
                <a:latin typeface="Siddhanta" panose="02000500020000020002" pitchFamily="2" charset="77"/>
                <a:cs typeface="Siddhanta" panose="02000500020000020002" pitchFamily="2" charset="77"/>
              </a:rPr>
              <a:t>‘</a:t>
            </a:r>
            <a:r>
              <a:rPr lang="sa-IN" dirty="0">
                <a:latin typeface="Siddhanta" panose="02000500020000020002" pitchFamily="2" charset="77"/>
                <a:cs typeface="Siddhanta" panose="02000500020000020002" pitchFamily="2" charset="77"/>
              </a:rPr>
              <a:t>यायातः</a:t>
            </a:r>
            <a:r>
              <a:rPr lang="en-US" dirty="0">
                <a:latin typeface="Siddhanta" panose="02000500020000020002" pitchFamily="2" charset="77"/>
                <a:cs typeface="Siddhanta" panose="02000500020000020002" pitchFamily="2" charset="77"/>
              </a:rPr>
              <a:t>’</a:t>
            </a:r>
          </a:p>
        </p:txBody>
      </p:sp>
      <p:sp>
        <p:nvSpPr>
          <p:cNvPr id="6" name="Slide Number Placeholder 5"/>
          <p:cNvSpPr>
            <a:spLocks noGrp="1"/>
          </p:cNvSpPr>
          <p:nvPr>
            <p:ph type="sldNum" sz="quarter" idx="12"/>
          </p:nvPr>
        </p:nvSpPr>
        <p:spPr/>
        <p:txBody>
          <a:bodyPr/>
          <a:lstStyle/>
          <a:p>
            <a:fld id="{84C7D405-A1C1-4BD4-9F02-C903D66B880E}" type="slidenum">
              <a:rPr lang="en-US" smtClean="0"/>
              <a:t>14</a:t>
            </a:fld>
            <a:endParaRPr lang="en-US"/>
          </a:p>
        </p:txBody>
      </p:sp>
    </p:spTree>
    <p:extLst>
      <p:ext uri="{BB962C8B-B14F-4D97-AF65-F5344CB8AC3E}">
        <p14:creationId xmlns:p14="http://schemas.microsoft.com/office/powerpoint/2010/main" val="131259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9395"/>
          </a:xfrm>
        </p:spPr>
        <p:txBody>
          <a:bodyPr/>
          <a:lstStyle/>
          <a:p>
            <a:r>
              <a:rPr lang="en-US" dirty="0">
                <a:solidFill>
                  <a:srgbClr val="FF9900"/>
                </a:solidFill>
                <a:effectLst>
                  <a:outerShdw blurRad="38100" dist="38100" dir="2700000" algn="tl">
                    <a:srgbClr val="000000">
                      <a:alpha val="43137"/>
                    </a:srgbClr>
                  </a:outerShdw>
                </a:effectLst>
              </a:rPr>
              <a:t>Commentary tradition – </a:t>
            </a:r>
            <a:r>
              <a:rPr lang="en-US" dirty="0" err="1">
                <a:solidFill>
                  <a:srgbClr val="FF9900"/>
                </a:solidFill>
                <a:effectLst>
                  <a:outerShdw blurRad="38100" dist="38100" dir="2700000" algn="tl">
                    <a:srgbClr val="000000">
                      <a:alpha val="43137"/>
                    </a:srgbClr>
                  </a:outerShdw>
                </a:effectLst>
              </a:rPr>
              <a:t>Mīmāṃsā</a:t>
            </a:r>
            <a:endParaRPr lang="en-US" dirty="0">
              <a:solidFill>
                <a:srgbClr val="FF9900"/>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84C7D405-A1C1-4BD4-9F02-C903D66B880E}" type="slidenum">
              <a:rPr lang="en-US" smtClean="0"/>
              <a:t>15</a:t>
            </a:fld>
            <a:endParaRPr lang="en-US"/>
          </a:p>
        </p:txBody>
      </p:sp>
      <p:pic>
        <p:nvPicPr>
          <p:cNvPr id="8" name="Picture 7"/>
          <p:cNvPicPr>
            <a:picLocks noChangeAspect="1"/>
          </p:cNvPicPr>
          <p:nvPr/>
        </p:nvPicPr>
        <p:blipFill>
          <a:blip r:embed="rId2"/>
          <a:stretch>
            <a:fillRect/>
          </a:stretch>
        </p:blipFill>
        <p:spPr>
          <a:xfrm>
            <a:off x="2201617" y="1433761"/>
            <a:ext cx="8666680" cy="4823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8736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681"/>
            <a:ext cx="10515600" cy="1450609"/>
          </a:xfrm>
        </p:spPr>
        <p:txBody>
          <a:bodyPr/>
          <a:lstStyle/>
          <a:p>
            <a:pPr algn="ctr"/>
            <a:r>
              <a:rPr lang="en-US" dirty="0">
                <a:solidFill>
                  <a:srgbClr val="FF9900"/>
                </a:solidFill>
                <a:effectLst>
                  <a:outerShdw blurRad="38100" dist="38100" dir="2700000" algn="tl">
                    <a:srgbClr val="000000">
                      <a:alpha val="43137"/>
                    </a:srgbClr>
                  </a:outerShdw>
                </a:effectLst>
              </a:rPr>
              <a:t>Dialectical Stages of Thought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375671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84C7D405-A1C1-4BD4-9F02-C903D66B880E}" type="slidenum">
              <a:rPr lang="en-US" smtClean="0"/>
              <a:t>16</a:t>
            </a:fld>
            <a:endParaRPr lang="en-US"/>
          </a:p>
        </p:txBody>
      </p:sp>
      <p:sp>
        <p:nvSpPr>
          <p:cNvPr id="10" name="TextBox 9"/>
          <p:cNvSpPr txBox="1"/>
          <p:nvPr/>
        </p:nvSpPr>
        <p:spPr>
          <a:xfrm>
            <a:off x="4389120" y="5682343"/>
            <a:ext cx="2638697" cy="369332"/>
          </a:xfrm>
          <a:prstGeom prst="rect">
            <a:avLst/>
          </a:prstGeom>
          <a:noFill/>
        </p:spPr>
        <p:txBody>
          <a:bodyPr wrap="square" rtlCol="0">
            <a:spAutoFit/>
          </a:bodyPr>
          <a:lstStyle/>
          <a:p>
            <a:pPr algn="ctr"/>
            <a:r>
              <a:rPr lang="sa-IN" dirty="0"/>
              <a:t>सुगतो यदि सर्वज्ञः...</a:t>
            </a:r>
            <a:endParaRPr lang="en-US" dirty="0"/>
          </a:p>
        </p:txBody>
      </p:sp>
      <p:pic>
        <p:nvPicPr>
          <p:cNvPr id="1026" name="Picture 2" descr="Hand wrestling contest. Vector draw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0668" y="1035049"/>
            <a:ext cx="2895600" cy="15811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277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Observed facts alone do not constitute reality. The word </a:t>
            </a:r>
            <a:r>
              <a:rPr lang="en-US" u="sng" dirty="0">
                <a:solidFill>
                  <a:srgbClr val="FF0000"/>
                </a:solidFill>
              </a:rPr>
              <a:t>'Science</a:t>
            </a:r>
            <a:r>
              <a:rPr lang="en-US" dirty="0"/>
              <a:t>' can have two connotations:</a:t>
            </a:r>
          </a:p>
          <a:p>
            <a:pPr marL="0" indent="0" algn="just">
              <a:buNone/>
            </a:pPr>
            <a:r>
              <a:rPr lang="en-US" i="1" dirty="0"/>
              <a:t>1. Material plane </a:t>
            </a:r>
          </a:p>
          <a:p>
            <a:pPr marL="0" indent="0" algn="just">
              <a:buNone/>
            </a:pPr>
            <a:r>
              <a:rPr lang="en-US" i="1" dirty="0"/>
              <a:t>2. Above material plane </a:t>
            </a:r>
            <a:r>
              <a:rPr lang="en-US" dirty="0"/>
              <a:t>(spiritual plane)</a:t>
            </a:r>
          </a:p>
          <a:p>
            <a:pPr marL="0" indent="0" algn="ctr">
              <a:buNone/>
            </a:pPr>
            <a:r>
              <a:rPr lang="en-US" dirty="0"/>
              <a:t>But current science mostly worked for the 1</a:t>
            </a:r>
            <a:r>
              <a:rPr lang="en-US" baseline="30000" dirty="0"/>
              <a:t>st</a:t>
            </a:r>
            <a:r>
              <a:rPr lang="en-US" dirty="0"/>
              <a:t> connotation.</a:t>
            </a:r>
          </a:p>
          <a:p>
            <a:r>
              <a:rPr lang="en-US" dirty="0"/>
              <a:t>Sanskrit study and research promotes  spiritual progress &amp; character building</a:t>
            </a:r>
          </a:p>
          <a:p>
            <a:r>
              <a:rPr lang="en-US" dirty="0"/>
              <a:t>‘</a:t>
            </a:r>
            <a:r>
              <a:rPr lang="en-US" i="1" dirty="0"/>
              <a:t>knowledge and intellectual acumen should sub serve spiritual progress</a:t>
            </a:r>
            <a:r>
              <a:rPr lang="en-US" dirty="0"/>
              <a:t>’ - Swami </a:t>
            </a:r>
            <a:r>
              <a:rPr lang="en-US" dirty="0" err="1"/>
              <a:t>Anubhavananda</a:t>
            </a:r>
            <a:endParaRPr lang="en-US" dirty="0"/>
          </a:p>
        </p:txBody>
      </p:sp>
      <p:sp>
        <p:nvSpPr>
          <p:cNvPr id="6" name="Slide Number Placeholder 5"/>
          <p:cNvSpPr>
            <a:spLocks noGrp="1"/>
          </p:cNvSpPr>
          <p:nvPr>
            <p:ph type="sldNum" sz="quarter" idx="12"/>
          </p:nvPr>
        </p:nvSpPr>
        <p:spPr/>
        <p:txBody>
          <a:bodyPr/>
          <a:lstStyle/>
          <a:p>
            <a:fld id="{84C7D405-A1C1-4BD4-9F02-C903D66B880E}" type="slidenum">
              <a:rPr lang="en-US" smtClean="0"/>
              <a:t>17</a:t>
            </a:fld>
            <a:endParaRPr lang="en-US"/>
          </a:p>
        </p:txBody>
      </p:sp>
    </p:spTree>
    <p:extLst>
      <p:ext uri="{BB962C8B-B14F-4D97-AF65-F5344CB8AC3E}">
        <p14:creationId xmlns:p14="http://schemas.microsoft.com/office/powerpoint/2010/main" val="2340829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9900"/>
                </a:solidFill>
                <a:effectLst>
                  <a:outerShdw blurRad="38100" dist="38100" dir="2700000" algn="tl">
                    <a:srgbClr val="000000">
                      <a:alpha val="43137"/>
                    </a:srgbClr>
                  </a:outerShdw>
                </a:effectLst>
              </a:rPr>
              <a:t>Western Schools of Thought</a:t>
            </a:r>
          </a:p>
        </p:txBody>
      </p:sp>
      <p:sp>
        <p:nvSpPr>
          <p:cNvPr id="3" name="Content Placeholder 2"/>
          <p:cNvSpPr>
            <a:spLocks noGrp="1"/>
          </p:cNvSpPr>
          <p:nvPr>
            <p:ph idx="1"/>
          </p:nvPr>
        </p:nvSpPr>
        <p:spPr/>
        <p:txBody>
          <a:bodyPr/>
          <a:lstStyle/>
          <a:p>
            <a:pPr marL="428625" indent="-323850" algn="just">
              <a:buClr>
                <a:srgbClr val="0066FF"/>
              </a:buClr>
              <a:buSzPct val="40000"/>
              <a:buFont typeface="Wingdings" panose="05000000000000000000" pitchFamily="2" charset="2"/>
              <a:buChar char=""/>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IN" altLang="en-US" dirty="0"/>
              <a:t>Cartesian Intellectualism (mind, matter, God and Humans)</a:t>
            </a:r>
          </a:p>
          <a:p>
            <a:pPr marL="428625" indent="-323850" algn="just">
              <a:buClr>
                <a:srgbClr val="0066FF"/>
              </a:buClr>
              <a:buSzPct val="40000"/>
              <a:buFont typeface="Wingdings" panose="05000000000000000000" pitchFamily="2" charset="2"/>
              <a:buChar char=""/>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IN" altLang="en-US" dirty="0"/>
              <a:t>Continental philosophy (intuition vs observation)</a:t>
            </a:r>
          </a:p>
          <a:p>
            <a:pPr marL="428625" indent="-323850" algn="just">
              <a:buClr>
                <a:srgbClr val="0066FF"/>
              </a:buClr>
              <a:buSzPct val="40000"/>
              <a:buFont typeface="Wingdings" panose="05000000000000000000" pitchFamily="2" charset="2"/>
              <a:buChar char=""/>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IN" altLang="en-US" dirty="0"/>
              <a:t>Analytical philosophy (formal logic &amp; maths)</a:t>
            </a:r>
          </a:p>
          <a:p>
            <a:pPr marL="428625" indent="-323850" algn="just">
              <a:buClr>
                <a:srgbClr val="0066FF"/>
              </a:buClr>
              <a:buSzPct val="40000"/>
              <a:buFont typeface="Wingdings" panose="05000000000000000000" pitchFamily="2" charset="2"/>
              <a:buChar char=""/>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IN" altLang="en-US" dirty="0"/>
              <a:t>Rationalism (logic)</a:t>
            </a:r>
          </a:p>
          <a:p>
            <a:pPr marL="428625" indent="-323850" algn="just">
              <a:buClr>
                <a:srgbClr val="0066FF"/>
              </a:buClr>
              <a:buSzPct val="40000"/>
              <a:buFont typeface="Wingdings" panose="05000000000000000000" pitchFamily="2" charset="2"/>
              <a:buChar char=""/>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IN" altLang="en-US" dirty="0"/>
              <a:t>Empiricism (sense perception)</a:t>
            </a:r>
          </a:p>
          <a:p>
            <a:pPr marL="104775" indent="0" algn="just">
              <a:buClr>
                <a:srgbClr val="0066FF"/>
              </a:buClr>
              <a:buSzPct val="4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endParaRPr lang="en-IN" altLang="en-US" dirty="0"/>
          </a:p>
          <a:p>
            <a:pPr marL="104775" indent="0" algn="ctr">
              <a:buClr>
                <a:srgbClr val="0066FF"/>
              </a:buClr>
              <a:buSzPct val="4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IN" altLang="en-US" dirty="0"/>
              <a:t>Philosopher’s Tooth – Francis Bacon!</a:t>
            </a:r>
          </a:p>
        </p:txBody>
      </p:sp>
      <p:sp>
        <p:nvSpPr>
          <p:cNvPr id="6" name="Slide Number Placeholder 5"/>
          <p:cNvSpPr>
            <a:spLocks noGrp="1"/>
          </p:cNvSpPr>
          <p:nvPr>
            <p:ph type="sldNum" sz="quarter" idx="12"/>
          </p:nvPr>
        </p:nvSpPr>
        <p:spPr/>
        <p:txBody>
          <a:bodyPr/>
          <a:lstStyle/>
          <a:p>
            <a:fld id="{84C7D405-A1C1-4BD4-9F02-C903D66B880E}" type="slidenum">
              <a:rPr lang="en-US" smtClean="0"/>
              <a:t>18</a:t>
            </a:fld>
            <a:endParaRPr lang="en-US"/>
          </a:p>
        </p:txBody>
      </p:sp>
    </p:spTree>
    <p:extLst>
      <p:ext uri="{BB962C8B-B14F-4D97-AF65-F5344CB8AC3E}">
        <p14:creationId xmlns:p14="http://schemas.microsoft.com/office/powerpoint/2010/main" val="352428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608834" y="272630"/>
            <a:ext cx="10970496" cy="1144280"/>
          </a:xfrm>
          <a:ln/>
        </p:spPr>
        <p:txBody>
          <a:bodyPr/>
          <a:lstStyle/>
          <a:p>
            <a:pPr>
              <a:tabLst>
                <a:tab pos="0"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 pos="10866761" algn="l"/>
              </a:tabLst>
            </a:pPr>
            <a:r>
              <a:rPr lang="en-IN" altLang="en-US" dirty="0">
                <a:solidFill>
                  <a:srgbClr val="FF9900"/>
                </a:solidFill>
                <a:effectLst>
                  <a:outerShdw blurRad="38100" dist="38100" dir="2700000" algn="tl">
                    <a:srgbClr val="000000">
                      <a:alpha val="43137"/>
                    </a:srgbClr>
                  </a:outerShdw>
                </a:effectLst>
              </a:rPr>
              <a:t>Influential Thinkers</a:t>
            </a:r>
          </a:p>
        </p:txBody>
      </p:sp>
      <p:sp>
        <p:nvSpPr>
          <p:cNvPr id="29698" name="Rectangle 2"/>
          <p:cNvSpPr>
            <a:spLocks noGrp="1" noChangeArrowheads="1"/>
          </p:cNvSpPr>
          <p:nvPr>
            <p:ph sz="half" idx="1"/>
          </p:nvPr>
        </p:nvSpPr>
        <p:spPr>
          <a:xfrm>
            <a:off x="608834" y="1603144"/>
            <a:ext cx="5354692" cy="3978101"/>
          </a:xfrm>
          <a:noFill/>
          <a:ln>
            <a:noFill/>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vert="horz" lIns="91440" tIns="34396" rIns="91440" bIns="45720" rtlCol="0">
            <a:normAutofit/>
          </a:bodyPr>
          <a:lstStyle/>
          <a:p>
            <a:pPr marL="510699" indent="-383985">
              <a:spcBef>
                <a:spcPts val="1723"/>
              </a:spcBef>
              <a:spcAft>
                <a:spcPct val="0"/>
              </a:spcAft>
              <a:buSzPct val="45000"/>
              <a:buFont typeface="Wingdings" panose="05000000000000000000" pitchFamily="2" charset="2"/>
              <a:buChar char=""/>
              <a:tabLst>
                <a:tab pos="510699" algn="l"/>
                <a:tab pos="637414" algn="l"/>
                <a:tab pos="1180753" algn="l"/>
                <a:tab pos="1724090" algn="l"/>
                <a:tab pos="2267429" algn="l"/>
                <a:tab pos="2810767" algn="l"/>
                <a:tab pos="3354105" algn="l"/>
                <a:tab pos="3897443" algn="l"/>
                <a:tab pos="4440781" algn="l"/>
                <a:tab pos="4984119" algn="l"/>
                <a:tab pos="5527457" algn="l"/>
                <a:tab pos="6070795" algn="l"/>
                <a:tab pos="6614134" algn="l"/>
                <a:tab pos="7157471" algn="l"/>
                <a:tab pos="7700810" algn="l"/>
                <a:tab pos="8244147" algn="l"/>
                <a:tab pos="8787486" algn="l"/>
                <a:tab pos="9330823" algn="l"/>
                <a:tab pos="9874162" algn="l"/>
                <a:tab pos="10417499" algn="l"/>
                <a:tab pos="10960838" algn="l"/>
              </a:tabLst>
            </a:pPr>
            <a:r>
              <a:rPr lang="en-IN" altLang="en-US" dirty="0">
                <a:solidFill>
                  <a:srgbClr val="000000"/>
                </a:solidFill>
              </a:rPr>
              <a:t>Karl Popper (1902-1994) highly influenced the western science in recent times.</a:t>
            </a:r>
          </a:p>
          <a:p>
            <a:pPr marL="510699" indent="-383985">
              <a:spcBef>
                <a:spcPts val="1723"/>
              </a:spcBef>
              <a:spcAft>
                <a:spcPct val="0"/>
              </a:spcAft>
              <a:buSzPct val="45000"/>
              <a:buFont typeface="Wingdings" panose="05000000000000000000" pitchFamily="2" charset="2"/>
              <a:buChar char=""/>
              <a:tabLst>
                <a:tab pos="510699" algn="l"/>
                <a:tab pos="637414" algn="l"/>
                <a:tab pos="1180753" algn="l"/>
                <a:tab pos="1724090" algn="l"/>
                <a:tab pos="2267429" algn="l"/>
                <a:tab pos="2810767" algn="l"/>
                <a:tab pos="3354105" algn="l"/>
                <a:tab pos="3897443" algn="l"/>
                <a:tab pos="4440781" algn="l"/>
                <a:tab pos="4984119" algn="l"/>
                <a:tab pos="5527457" algn="l"/>
                <a:tab pos="6070795" algn="l"/>
                <a:tab pos="6614134" algn="l"/>
                <a:tab pos="7157471" algn="l"/>
                <a:tab pos="7700810" algn="l"/>
                <a:tab pos="8244147" algn="l"/>
                <a:tab pos="8787486" algn="l"/>
                <a:tab pos="9330823" algn="l"/>
                <a:tab pos="9874162" algn="l"/>
                <a:tab pos="10417499" algn="l"/>
                <a:tab pos="10960838" algn="l"/>
              </a:tabLst>
            </a:pPr>
            <a:r>
              <a:rPr lang="en-IN" altLang="en-US" dirty="0">
                <a:solidFill>
                  <a:srgbClr val="000000"/>
                </a:solidFill>
              </a:rPr>
              <a:t>Book: ‘The logic of scientific discovery’ – Conjectures and Refutations – falsifiability.</a:t>
            </a:r>
          </a:p>
          <a:p>
            <a:pPr marL="510699" indent="-383985">
              <a:spcBef>
                <a:spcPts val="1723"/>
              </a:spcBef>
              <a:spcAft>
                <a:spcPct val="0"/>
              </a:spcAft>
              <a:buSzPct val="45000"/>
              <a:buFont typeface="Wingdings" panose="05000000000000000000" pitchFamily="2" charset="2"/>
              <a:buChar char=""/>
              <a:tabLst>
                <a:tab pos="510699" algn="l"/>
                <a:tab pos="637414" algn="l"/>
                <a:tab pos="1180753" algn="l"/>
                <a:tab pos="1724090" algn="l"/>
                <a:tab pos="2267429" algn="l"/>
                <a:tab pos="2810767" algn="l"/>
                <a:tab pos="3354105" algn="l"/>
                <a:tab pos="3897443" algn="l"/>
                <a:tab pos="4440781" algn="l"/>
                <a:tab pos="4984119" algn="l"/>
                <a:tab pos="5527457" algn="l"/>
                <a:tab pos="6070795" algn="l"/>
                <a:tab pos="6614134" algn="l"/>
                <a:tab pos="7157471" algn="l"/>
                <a:tab pos="7700810" algn="l"/>
                <a:tab pos="8244147" algn="l"/>
                <a:tab pos="8787486" algn="l"/>
                <a:tab pos="9330823" algn="l"/>
                <a:tab pos="9874162" algn="l"/>
                <a:tab pos="10417499" algn="l"/>
                <a:tab pos="10960838" algn="l"/>
              </a:tabLst>
            </a:pPr>
            <a:r>
              <a:rPr lang="en-IN" altLang="en-US" dirty="0">
                <a:solidFill>
                  <a:srgbClr val="000000"/>
                </a:solidFill>
              </a:rPr>
              <a:t>Astrology, metaphysics, psychoanalysis are – pseudo sciences</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667" y="1697220"/>
            <a:ext cx="3657471" cy="3741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F460E87A-EC81-4276-B5E5-9E4370475473}" type="slidenum">
              <a:rPr lang="en-US" smtClean="0"/>
              <a:t>19</a:t>
            </a:fld>
            <a:endParaRPr lang="en-US"/>
          </a:p>
        </p:txBody>
      </p:sp>
    </p:spTree>
    <p:extLst>
      <p:ext uri="{BB962C8B-B14F-4D97-AF65-F5344CB8AC3E}">
        <p14:creationId xmlns:p14="http://schemas.microsoft.com/office/powerpoint/2010/main" val="12600451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9900"/>
                </a:solidFill>
                <a:effectLst>
                  <a:outerShdw blurRad="38100" dist="38100" dir="2700000" algn="tl">
                    <a:srgbClr val="000000">
                      <a:alpha val="43137"/>
                    </a:srgbClr>
                  </a:outerShdw>
                </a:effectLst>
              </a:rPr>
              <a:t>Upodghāta</a:t>
            </a:r>
            <a:r>
              <a:rPr lang="en-US" b="1" dirty="0">
                <a:solidFill>
                  <a:srgbClr val="FF9900"/>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p:txBody>
          <a:bodyPr/>
          <a:lstStyle/>
          <a:p>
            <a:r>
              <a:rPr lang="en-US" dirty="0"/>
              <a:t>Research Methodology – Definition and Scope</a:t>
            </a:r>
          </a:p>
          <a:p>
            <a:r>
              <a:rPr lang="en-US" dirty="0"/>
              <a:t>Research in Eastern context</a:t>
            </a:r>
          </a:p>
          <a:p>
            <a:r>
              <a:rPr lang="en-US" dirty="0"/>
              <a:t>Commentary tradition</a:t>
            </a:r>
          </a:p>
          <a:p>
            <a:r>
              <a:rPr lang="en-US" dirty="0"/>
              <a:t>Technique of Dialectics</a:t>
            </a:r>
          </a:p>
          <a:p>
            <a:r>
              <a:rPr lang="en-US" dirty="0"/>
              <a:t>Western schools of thought</a:t>
            </a:r>
          </a:p>
          <a:p>
            <a:r>
              <a:rPr lang="en-US" dirty="0"/>
              <a:t>Indian research methods</a:t>
            </a:r>
          </a:p>
          <a:p>
            <a:r>
              <a:rPr lang="en-US" dirty="0"/>
              <a:t>Interdisciplinary outlook</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84C7D405-A1C1-4BD4-9F02-C903D66B880E}" type="slidenum">
              <a:rPr lang="en-US" smtClean="0"/>
              <a:t>2</a:t>
            </a:fld>
            <a:endParaRPr lang="en-US"/>
          </a:p>
        </p:txBody>
      </p:sp>
    </p:spTree>
    <p:extLst>
      <p:ext uri="{BB962C8B-B14F-4D97-AF65-F5344CB8AC3E}">
        <p14:creationId xmlns:p14="http://schemas.microsoft.com/office/powerpoint/2010/main" val="1445984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871864" y="1132760"/>
            <a:ext cx="10970496" cy="4701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4396"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Noto Sans CJK S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Noto Sans CJK S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Noto Sans CJK S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Noto Sans CJK S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Noto Sans CJK SC"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Noto Sans CJK SC"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Noto Sans CJK SC"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Noto Sans CJK SC"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Noto Sans CJK SC" charset="0"/>
              </a:defRPr>
            </a:lvl9pPr>
          </a:lstStyle>
          <a:p>
            <a:pPr algn="ctr">
              <a:buClrTx/>
              <a:buFontTx/>
              <a:buNone/>
            </a:pPr>
            <a:r>
              <a:rPr lang="en-IN" altLang="en-US" sz="2419" u="sng" dirty="0"/>
              <a:t>Sun’s rising example vs falsifiability</a:t>
            </a:r>
          </a:p>
          <a:p>
            <a:pPr algn="ctr">
              <a:buClrTx/>
              <a:buFontTx/>
              <a:buNone/>
            </a:pPr>
            <a:endParaRPr lang="en-IN" altLang="en-US" sz="2419" dirty="0"/>
          </a:p>
          <a:p>
            <a:pPr algn="ctr">
              <a:lnSpc>
                <a:spcPct val="140000"/>
              </a:lnSpc>
              <a:buClrTx/>
              <a:buFontTx/>
              <a:buNone/>
            </a:pPr>
            <a:r>
              <a:rPr lang="en-IN" altLang="en-US" sz="2419" dirty="0" err="1">
                <a:cs typeface="Noto Sans CJK SC Regular" charset="0"/>
              </a:rPr>
              <a:t>Nyāyasūtra</a:t>
            </a:r>
            <a:r>
              <a:rPr lang="en-IN" altLang="en-US" sz="2419" dirty="0">
                <a:cs typeface="Noto Sans CJK SC Regular" charset="0"/>
              </a:rPr>
              <a:t> 4.1.50 says - </a:t>
            </a:r>
          </a:p>
          <a:p>
            <a:pPr algn="just">
              <a:lnSpc>
                <a:spcPct val="140000"/>
              </a:lnSpc>
              <a:buClrTx/>
              <a:buFontTx/>
              <a:buNone/>
            </a:pPr>
            <a:r>
              <a:rPr lang="en-IN" altLang="en-US" sz="2419" dirty="0">
                <a:cs typeface="Noto Sans CJK SC Regular" charset="0"/>
              </a:rPr>
              <a:t>“</a:t>
            </a:r>
            <a:r>
              <a:rPr lang="en-IN" altLang="en-US" sz="2419" i="1" dirty="0">
                <a:cs typeface="Noto Sans CJK SC Regular" charset="0"/>
              </a:rPr>
              <a:t>that it was non-existent, is established by our understanding. It is only when a thing is non-existent that we can apply ourselves to the production of it by means of suitable materials. A weaver, for instance, sets himself to work for a web which is non-existent but which, he knows, he can make by means of threads.</a:t>
            </a:r>
          </a:p>
        </p:txBody>
      </p:sp>
      <p:sp>
        <p:nvSpPr>
          <p:cNvPr id="2" name="Slide Number Placeholder 1"/>
          <p:cNvSpPr>
            <a:spLocks noGrp="1"/>
          </p:cNvSpPr>
          <p:nvPr>
            <p:ph type="sldNum" sz="quarter" idx="12"/>
          </p:nvPr>
        </p:nvSpPr>
        <p:spPr/>
        <p:txBody>
          <a:bodyPr/>
          <a:lstStyle/>
          <a:p>
            <a:fld id="{F460E87A-EC81-4276-B5E5-9E4370475473}" type="slidenum">
              <a:rPr lang="en-US" smtClean="0"/>
              <a:t>20</a:t>
            </a:fld>
            <a:endParaRPr lang="en-US"/>
          </a:p>
        </p:txBody>
      </p:sp>
    </p:spTree>
    <p:extLst>
      <p:ext uri="{BB962C8B-B14F-4D97-AF65-F5344CB8AC3E}">
        <p14:creationId xmlns:p14="http://schemas.microsoft.com/office/powerpoint/2010/main" val="2477979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1148651" y="1654983"/>
            <a:ext cx="9795497" cy="3976181"/>
          </a:xfrm>
          <a:noFill/>
          <a:ln>
            <a:noFill/>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a:normAutofit fontScale="92500" lnSpcReduction="10000"/>
          </a:bodyPr>
          <a:lstStyle/>
          <a:p>
            <a:pPr marL="518379" indent="-391664" algn="just">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defRPr/>
            </a:pPr>
            <a:r>
              <a:rPr lang="en-IN" altLang="en-US" dirty="0"/>
              <a:t>No amount of experimentation can ever prove me right; a single experiment can prove me wrong – Albert Einstein</a:t>
            </a:r>
          </a:p>
          <a:p>
            <a:pPr marL="518379" indent="-391664" algn="just">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defRPr/>
            </a:pPr>
            <a:endParaRPr lang="en-US" altLang="en-US" dirty="0"/>
          </a:p>
          <a:p>
            <a:pPr marL="518379" indent="-391664" algn="just">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defRPr/>
            </a:pPr>
            <a:r>
              <a:rPr lang="hi-IN" altLang="en-US" dirty="0"/>
              <a:t>न हि श्रुतिशतमपि शीतोऽग्निरप्रकाशो वा इति ब्रुवत् प्रामाण्यमुपैति। यदि ब्रूयात् शीतोऽग्निरप्रकाशो वा इति</a:t>
            </a:r>
            <a:r>
              <a:rPr lang="en-IN" altLang="en-US" dirty="0"/>
              <a:t>? </a:t>
            </a:r>
            <a:r>
              <a:rPr lang="hi-IN" altLang="en-US" dirty="0"/>
              <a:t>तथापि अर्थान्तरं श्रुतेः</a:t>
            </a:r>
            <a:r>
              <a:rPr lang="en-IN" altLang="en-US" dirty="0"/>
              <a:t>, </a:t>
            </a:r>
            <a:r>
              <a:rPr lang="hi-IN" altLang="en-US" dirty="0"/>
              <a:t>कल्प्यम् । प्रामाण्यान्यथानुपपत्तेः । </a:t>
            </a:r>
            <a:r>
              <a:rPr lang="en-IN" altLang="en-US" dirty="0"/>
              <a:t>(</a:t>
            </a:r>
            <a:r>
              <a:rPr lang="hi-IN" altLang="en-US" dirty="0"/>
              <a:t>गीता</a:t>
            </a:r>
            <a:r>
              <a:rPr lang="en-IN" altLang="en-US" dirty="0"/>
              <a:t>. 18.66)</a:t>
            </a:r>
          </a:p>
          <a:p>
            <a:pPr marL="0" indent="126715" algn="just">
              <a:buNone/>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defRPr/>
            </a:pPr>
            <a:r>
              <a:rPr lang="en-IN" altLang="en-US" i="1" dirty="0"/>
              <a:t>‘Surely, even a hundred Vedic texts cannot become valid if they assert that fire is cold or non-luminous! Should a Vedic text say that fire is cold or non-luminous, even then one has to assume that the intended meaning of the text is different, for otherwise (its) validity cannot be maintained..’</a:t>
            </a:r>
          </a:p>
        </p:txBody>
      </p:sp>
      <p:sp>
        <p:nvSpPr>
          <p:cNvPr id="2" name="Slide Number Placeholder 1"/>
          <p:cNvSpPr>
            <a:spLocks noGrp="1"/>
          </p:cNvSpPr>
          <p:nvPr>
            <p:ph type="sldNum" sz="quarter" idx="12"/>
          </p:nvPr>
        </p:nvSpPr>
        <p:spPr/>
        <p:txBody>
          <a:bodyPr/>
          <a:lstStyle/>
          <a:p>
            <a:fld id="{F460E87A-EC81-4276-B5E5-9E4370475473}" type="slidenum">
              <a:rPr lang="en-US" smtClean="0"/>
              <a:t>21</a:t>
            </a:fld>
            <a:endParaRPr lang="en-US"/>
          </a:p>
        </p:txBody>
      </p:sp>
      <p:sp>
        <p:nvSpPr>
          <p:cNvPr id="7" name="Rectangle 1">
            <a:extLst>
              <a:ext uri="{FF2B5EF4-FFF2-40B4-BE49-F238E27FC236}">
                <a16:creationId xmlns:a16="http://schemas.microsoft.com/office/drawing/2014/main" id="{48794289-2738-40C6-772E-7C6181E2A133}"/>
              </a:ext>
            </a:extLst>
          </p:cNvPr>
          <p:cNvSpPr>
            <a:spLocks noGrp="1" noChangeArrowheads="1"/>
          </p:cNvSpPr>
          <p:nvPr>
            <p:ph type="title"/>
          </p:nvPr>
        </p:nvSpPr>
        <p:spPr>
          <a:xfrm>
            <a:off x="600008" y="159630"/>
            <a:ext cx="9795497" cy="1132760"/>
          </a:xfrm>
          <a:ln/>
        </p:spPr>
        <p:txBody>
          <a:bodyPr vert="horz" lIns="91440" tIns="35266" rIns="91440" bIns="45720" rtlCol="0" anchor="ctr">
            <a:normAutofit/>
          </a:bodyPr>
          <a:lstStyle/>
          <a:p>
            <a:pPr>
              <a:tabLst>
                <a:tab pos="0"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Lst>
            </a:pPr>
            <a:r>
              <a:rPr lang="en-IN" altLang="en-US" dirty="0">
                <a:solidFill>
                  <a:srgbClr val="FF9900"/>
                </a:solidFill>
                <a:effectLst>
                  <a:outerShdw blurRad="38100" dist="38100" dir="2700000" algn="tl">
                    <a:srgbClr val="000000">
                      <a:alpha val="43137"/>
                    </a:srgbClr>
                  </a:outerShdw>
                </a:effectLst>
              </a:rPr>
              <a:t>Thought process – East</a:t>
            </a:r>
          </a:p>
        </p:txBody>
      </p:sp>
    </p:spTree>
    <p:extLst>
      <p:ext uri="{BB962C8B-B14F-4D97-AF65-F5344CB8AC3E}">
        <p14:creationId xmlns:p14="http://schemas.microsoft.com/office/powerpoint/2010/main" val="210860826"/>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1"/>
          <p:cNvSpPr>
            <a:spLocks noGrp="1" noChangeArrowheads="1"/>
          </p:cNvSpPr>
          <p:nvPr>
            <p:ph type="title"/>
          </p:nvPr>
        </p:nvSpPr>
        <p:spPr>
          <a:xfrm>
            <a:off x="521631" y="261112"/>
            <a:ext cx="9795497" cy="1132760"/>
          </a:xfrm>
        </p:spPr>
        <p:txBody>
          <a:bodyPr/>
          <a:lstStyle/>
          <a:p>
            <a:pPr eaLnBrk="1"/>
            <a:endParaRPr lang="en-US" altLang="en-US"/>
          </a:p>
        </p:txBody>
      </p:sp>
      <p:sp>
        <p:nvSpPr>
          <p:cNvPr id="14338" name="Rectangle 2"/>
          <p:cNvSpPr>
            <a:spLocks noGrp="1" noChangeArrowheads="1"/>
          </p:cNvSpPr>
          <p:nvPr>
            <p:ph idx="1"/>
          </p:nvPr>
        </p:nvSpPr>
        <p:spPr>
          <a:xfrm>
            <a:off x="1122519" y="1654983"/>
            <a:ext cx="9795497" cy="3976181"/>
          </a:xfrm>
          <a:noFill/>
          <a:ln>
            <a:noFill/>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a:lstStyle/>
          <a:p>
            <a:pPr marL="0" indent="0">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r>
              <a:rPr lang="en-IN" altLang="en-US" dirty="0"/>
              <a:t>Murphy’s Law:</a:t>
            </a:r>
          </a:p>
          <a:p>
            <a:pPr marL="0" indent="0" algn="ctr">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r>
              <a:rPr lang="en-IN" altLang="en-US" dirty="0"/>
              <a:t>"Anything that can go wrong will go wrong".</a:t>
            </a:r>
          </a:p>
          <a:p>
            <a:pPr marL="0" indent="0" algn="ctr">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endParaRPr lang="en-IN" altLang="en-US" dirty="0"/>
          </a:p>
          <a:p>
            <a:pPr marL="0" indent="0" algn="ctr">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r>
              <a:rPr lang="hi-IN" altLang="en-US" dirty="0"/>
              <a:t>प्राक्तनः पुरुषार्थोऽसौ मां नियोजयतीति धीः ।</a:t>
            </a:r>
          </a:p>
          <a:p>
            <a:pPr marL="0" indent="0" algn="ctr">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r>
              <a:rPr lang="hi-IN" altLang="en-US" dirty="0"/>
              <a:t>बलादधःस्पदीकार्या प्रत्यक्षादधिका न सा ।।</a:t>
            </a:r>
          </a:p>
          <a:p>
            <a:pPr marL="0" indent="0" algn="ctr">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endParaRPr lang="hi-IN" altLang="en-US" dirty="0"/>
          </a:p>
          <a:p>
            <a:pPr marL="0" indent="0">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r>
              <a:rPr lang="hi-IN" altLang="en-US" dirty="0"/>
              <a:t>Literature for research to counter-arguments</a:t>
            </a:r>
          </a:p>
        </p:txBody>
      </p:sp>
      <p:sp>
        <p:nvSpPr>
          <p:cNvPr id="2" name="Slide Number Placeholder 1"/>
          <p:cNvSpPr>
            <a:spLocks noGrp="1"/>
          </p:cNvSpPr>
          <p:nvPr>
            <p:ph type="sldNum" sz="quarter" idx="12"/>
          </p:nvPr>
        </p:nvSpPr>
        <p:spPr/>
        <p:txBody>
          <a:bodyPr/>
          <a:lstStyle/>
          <a:p>
            <a:fld id="{F460E87A-EC81-4276-B5E5-9E4370475473}" type="slidenum">
              <a:rPr lang="en-US" smtClean="0"/>
              <a:t>22</a:t>
            </a:fld>
            <a:endParaRPr lang="en-US"/>
          </a:p>
        </p:txBody>
      </p:sp>
    </p:spTree>
    <p:extLst>
      <p:ext uri="{BB962C8B-B14F-4D97-AF65-F5344CB8AC3E}">
        <p14:creationId xmlns:p14="http://schemas.microsoft.com/office/powerpoint/2010/main" val="238746524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4338">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600008" y="159630"/>
            <a:ext cx="9795497" cy="1132760"/>
          </a:xfrm>
          <a:ln/>
        </p:spPr>
        <p:txBody>
          <a:bodyPr vert="horz" lIns="91440" tIns="35266" rIns="91440" bIns="45720" rtlCol="0" anchor="ctr">
            <a:normAutofit/>
          </a:bodyPr>
          <a:lstStyle/>
          <a:p>
            <a:pPr>
              <a:tabLst>
                <a:tab pos="0"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Lst>
            </a:pPr>
            <a:r>
              <a:rPr lang="en-IN" altLang="en-US" dirty="0">
                <a:solidFill>
                  <a:srgbClr val="FF9900"/>
                </a:solidFill>
                <a:effectLst>
                  <a:outerShdw blurRad="38100" dist="38100" dir="2700000" algn="tl">
                    <a:srgbClr val="000000">
                      <a:alpha val="43137"/>
                    </a:srgbClr>
                  </a:outerShdw>
                </a:effectLst>
              </a:rPr>
              <a:t>Indian Research Methods</a:t>
            </a:r>
          </a:p>
        </p:txBody>
      </p:sp>
      <p:sp>
        <p:nvSpPr>
          <p:cNvPr id="31746" name="Rectangle 2"/>
          <p:cNvSpPr>
            <a:spLocks noGrp="1" noChangeArrowheads="1"/>
          </p:cNvSpPr>
          <p:nvPr>
            <p:ph idx="1"/>
          </p:nvPr>
        </p:nvSpPr>
        <p:spPr>
          <a:xfrm>
            <a:off x="1958546" y="1654983"/>
            <a:ext cx="9795497" cy="3976181"/>
          </a:xfrm>
          <a:noFill/>
          <a:ln>
            <a:noFill/>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a:normAutofit lnSpcReduction="10000"/>
          </a:bodyPr>
          <a:lstStyle/>
          <a:p>
            <a:pPr marL="518379" indent="-391664">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en-IN" altLang="en-US" dirty="0" err="1"/>
              <a:t>Saṅgatayaḥ</a:t>
            </a:r>
            <a:endParaRPr lang="en-IN" altLang="en-US" dirty="0"/>
          </a:p>
          <a:p>
            <a:pPr marL="518379" indent="-391664">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en-IN" altLang="en-US" dirty="0" err="1"/>
              <a:t>Tantrayuktayaḥ</a:t>
            </a:r>
            <a:endParaRPr lang="en-IN" altLang="en-US" dirty="0"/>
          </a:p>
          <a:p>
            <a:pPr marL="518379" indent="-391664">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en-IN" altLang="en-US" dirty="0" err="1"/>
              <a:t>Laukika</a:t>
            </a:r>
            <a:r>
              <a:rPr lang="en-IN" altLang="en-US" dirty="0"/>
              <a:t> </a:t>
            </a:r>
            <a:r>
              <a:rPr lang="en-IN" altLang="en-US" dirty="0" err="1"/>
              <a:t>Nyāyāḥ</a:t>
            </a:r>
            <a:endParaRPr lang="en-IN" altLang="en-US" dirty="0"/>
          </a:p>
          <a:p>
            <a:pPr marL="518379" indent="-391664">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en-IN" altLang="en-US" dirty="0" err="1"/>
              <a:t>Anugamaḥ</a:t>
            </a:r>
            <a:endParaRPr lang="en-IN" altLang="en-US" dirty="0"/>
          </a:p>
          <a:p>
            <a:pPr marL="518379" indent="-391664">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en-IN" altLang="en-US" dirty="0" err="1"/>
              <a:t>Anubandhacatuṣṭam</a:t>
            </a:r>
            <a:endParaRPr lang="en-IN" altLang="en-US" dirty="0"/>
          </a:p>
          <a:p>
            <a:pPr marL="518379" indent="-391664">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en-IN" altLang="en-US" dirty="0" err="1"/>
              <a:t>Pramāṇāni</a:t>
            </a:r>
            <a:endParaRPr lang="en-IN" altLang="en-US" dirty="0"/>
          </a:p>
          <a:p>
            <a:pPr marL="518379" indent="-391664">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en-IN" altLang="en-US" dirty="0" err="1"/>
              <a:t>Adhikaraṇam</a:t>
            </a:r>
            <a:endParaRPr lang="en-US" altLang="en-US" dirty="0"/>
          </a:p>
          <a:p>
            <a:pPr marL="126715" indent="0">
              <a:buClr>
                <a:srgbClr val="0066FF"/>
              </a:buClr>
              <a:buSzPct val="40000"/>
              <a:buNone/>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en-US" altLang="en-US" dirty="0"/>
              <a:t>Are a few only quoted here.. But there are many more..</a:t>
            </a:r>
            <a:endParaRPr lang="en-IN" altLang="en-US" dirty="0"/>
          </a:p>
        </p:txBody>
      </p:sp>
      <p:sp>
        <p:nvSpPr>
          <p:cNvPr id="2" name="Slide Number Placeholder 1"/>
          <p:cNvSpPr>
            <a:spLocks noGrp="1"/>
          </p:cNvSpPr>
          <p:nvPr>
            <p:ph type="sldNum" sz="quarter" idx="12"/>
          </p:nvPr>
        </p:nvSpPr>
        <p:spPr/>
        <p:txBody>
          <a:bodyPr/>
          <a:lstStyle/>
          <a:p>
            <a:fld id="{F460E87A-EC81-4276-B5E5-9E4370475473}" type="slidenum">
              <a:rPr lang="en-US" smtClean="0"/>
              <a:t>23</a:t>
            </a:fld>
            <a:endParaRPr lang="en-US"/>
          </a:p>
        </p:txBody>
      </p:sp>
    </p:spTree>
    <p:extLst>
      <p:ext uri="{BB962C8B-B14F-4D97-AF65-F5344CB8AC3E}">
        <p14:creationId xmlns:p14="http://schemas.microsoft.com/office/powerpoint/2010/main" val="16785729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9900"/>
                </a:solidFill>
                <a:effectLst>
                  <a:outerShdw blurRad="38100" dist="38100" dir="2700000" algn="tl">
                    <a:srgbClr val="000000">
                      <a:alpha val="43137"/>
                    </a:srgbClr>
                  </a:outerShdw>
                </a:effectLst>
              </a:rPr>
              <a:t>Interdisciplinary Outlook</a:t>
            </a:r>
          </a:p>
        </p:txBody>
      </p:sp>
      <p:sp>
        <p:nvSpPr>
          <p:cNvPr id="3" name="Content Placeholder 2"/>
          <p:cNvSpPr>
            <a:spLocks noGrp="1"/>
          </p:cNvSpPr>
          <p:nvPr>
            <p:ph idx="1"/>
          </p:nvPr>
        </p:nvSpPr>
        <p:spPr/>
        <p:txBody>
          <a:bodyPr>
            <a:normAutofit/>
          </a:bodyPr>
          <a:lstStyle/>
          <a:p>
            <a:pPr marL="0" indent="0" algn="ctr">
              <a:buNone/>
            </a:pPr>
            <a:r>
              <a:rPr lang="en-US" b="1" dirty="0">
                <a:solidFill>
                  <a:srgbClr val="FF0000"/>
                </a:solidFill>
              </a:rPr>
              <a:t>West</a:t>
            </a:r>
            <a:r>
              <a:rPr lang="en-US" dirty="0"/>
              <a:t>: Philosophy (-) Religion (-) Science (-) Ethics</a:t>
            </a:r>
          </a:p>
          <a:p>
            <a:pPr marL="0" indent="0" algn="ctr">
              <a:buNone/>
            </a:pPr>
            <a:r>
              <a:rPr lang="en-US" b="1" dirty="0">
                <a:solidFill>
                  <a:srgbClr val="FF9900"/>
                </a:solidFill>
              </a:rPr>
              <a:t>East</a:t>
            </a:r>
            <a:r>
              <a:rPr lang="en-US" dirty="0"/>
              <a:t>: Philosophy (+) Religion (+) Science (+) Ethics</a:t>
            </a:r>
          </a:p>
          <a:p>
            <a:pPr marL="0" indent="0">
              <a:buNone/>
            </a:pPr>
            <a:endParaRPr lang="en-US" dirty="0"/>
          </a:p>
          <a:p>
            <a:r>
              <a:rPr lang="en-US" dirty="0"/>
              <a:t>Structural knowledge (</a:t>
            </a:r>
            <a:r>
              <a:rPr lang="en-US" dirty="0" err="1"/>
              <a:t>vidyāsthānas</a:t>
            </a:r>
            <a:r>
              <a:rPr lang="en-US" dirty="0"/>
              <a:t>)</a:t>
            </a:r>
          </a:p>
          <a:p>
            <a:r>
              <a:rPr lang="en-US" dirty="0"/>
              <a:t>Poets, authors (</a:t>
            </a:r>
            <a:r>
              <a:rPr lang="en-US" dirty="0" err="1"/>
              <a:t>Pāṇini</a:t>
            </a:r>
            <a:r>
              <a:rPr lang="en-US" dirty="0"/>
              <a:t>, </a:t>
            </a:r>
            <a:r>
              <a:rPr lang="en-US" dirty="0" err="1"/>
              <a:t>Mallinātha</a:t>
            </a:r>
            <a:r>
              <a:rPr lang="en-US" dirty="0"/>
              <a:t>, </a:t>
            </a:r>
            <a:r>
              <a:rPr lang="en-US" dirty="0" err="1"/>
              <a:t>Śrīharṣa</a:t>
            </a:r>
            <a:r>
              <a:rPr lang="en-US" dirty="0"/>
              <a:t>..)</a:t>
            </a:r>
          </a:p>
          <a:p>
            <a:r>
              <a:rPr lang="sa-IN" dirty="0"/>
              <a:t>पञ्च अन्यथासिद्धाः </a:t>
            </a:r>
            <a:r>
              <a:rPr lang="en-US" dirty="0"/>
              <a:t>vis-à-vis Attribution of false reasons in a thesis</a:t>
            </a:r>
            <a:endParaRPr lang="sa-IN" dirty="0"/>
          </a:p>
          <a:p>
            <a:r>
              <a:rPr lang="en-US" dirty="0" err="1"/>
              <a:t>Bhartṛhari</a:t>
            </a:r>
            <a:r>
              <a:rPr lang="en-US" dirty="0"/>
              <a:t> – </a:t>
            </a:r>
            <a:r>
              <a:rPr lang="sa-IN" dirty="0"/>
              <a:t>प्रज्ञाविवेकं..</a:t>
            </a:r>
            <a:endParaRPr lang="en-US" dirty="0"/>
          </a:p>
          <a:p>
            <a:r>
              <a:rPr lang="en-US" dirty="0" err="1"/>
              <a:t>Suśruta</a:t>
            </a:r>
            <a:r>
              <a:rPr lang="en-US" dirty="0"/>
              <a:t> – </a:t>
            </a:r>
            <a:r>
              <a:rPr lang="sa-IN" dirty="0"/>
              <a:t>एकं शास्त्रम्..</a:t>
            </a:r>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84C7D405-A1C1-4BD4-9F02-C903D66B880E}" type="slidenum">
              <a:rPr lang="en-US" smtClean="0"/>
              <a:t>24</a:t>
            </a:fld>
            <a:endParaRPr lang="en-US"/>
          </a:p>
        </p:txBody>
      </p:sp>
    </p:spTree>
    <p:extLst>
      <p:ext uri="{BB962C8B-B14F-4D97-AF65-F5344CB8AC3E}">
        <p14:creationId xmlns:p14="http://schemas.microsoft.com/office/powerpoint/2010/main" val="1055476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9900"/>
                </a:solidFill>
                <a:effectLst>
                  <a:outerShdw blurRad="38100" dist="38100" dir="2700000" algn="tl">
                    <a:srgbClr val="000000">
                      <a:alpha val="43137"/>
                    </a:srgbClr>
                  </a:outerShdw>
                </a:effectLst>
              </a:rPr>
              <a:t>Whether anyone would value my research?</a:t>
            </a:r>
          </a:p>
        </p:txBody>
      </p:sp>
      <p:sp>
        <p:nvSpPr>
          <p:cNvPr id="3" name="Content Placeholder 2"/>
          <p:cNvSpPr>
            <a:spLocks noGrp="1"/>
          </p:cNvSpPr>
          <p:nvPr>
            <p:ph idx="1"/>
          </p:nvPr>
        </p:nvSpPr>
        <p:spPr/>
        <p:txBody>
          <a:bodyPr/>
          <a:lstStyle/>
          <a:p>
            <a:pPr marL="0" indent="0" algn="ctr">
              <a:buNone/>
            </a:pPr>
            <a:endParaRPr lang="en-US" dirty="0">
              <a:solidFill>
                <a:srgbClr val="7030A0"/>
              </a:solidFill>
            </a:endParaRPr>
          </a:p>
          <a:p>
            <a:pPr marL="0" indent="0" algn="ctr">
              <a:buNone/>
            </a:pPr>
            <a:endParaRPr lang="en-US" dirty="0">
              <a:solidFill>
                <a:srgbClr val="7030A0"/>
              </a:solidFill>
            </a:endParaRPr>
          </a:p>
          <a:p>
            <a:pPr marL="0" indent="0" algn="ctr">
              <a:buNone/>
            </a:pPr>
            <a:r>
              <a:rPr lang="sa-IN" i="1" dirty="0">
                <a:solidFill>
                  <a:srgbClr val="002060"/>
                </a:solidFill>
              </a:rPr>
              <a:t>ये नाम केचिदिह नः प्रथयन्त्यवज्ञाम्</a:t>
            </a:r>
          </a:p>
          <a:p>
            <a:pPr marL="0" indent="0" algn="ctr">
              <a:buNone/>
            </a:pPr>
            <a:r>
              <a:rPr lang="sa-IN" i="1" dirty="0">
                <a:solidFill>
                  <a:srgbClr val="002060"/>
                </a:solidFill>
              </a:rPr>
              <a:t>जानन्ति ते किमपि तान्प्रति नैष यत्नः ।</a:t>
            </a:r>
          </a:p>
          <a:p>
            <a:pPr marL="0" indent="0" algn="ctr">
              <a:buNone/>
            </a:pPr>
            <a:r>
              <a:rPr lang="sa-IN" i="1" dirty="0">
                <a:solidFill>
                  <a:srgbClr val="002060"/>
                </a:solidFill>
              </a:rPr>
              <a:t>उत्पत्स्यते तु मम कोऽपि समानधर्मा</a:t>
            </a:r>
          </a:p>
          <a:p>
            <a:pPr marL="0" indent="0" algn="ctr">
              <a:buNone/>
            </a:pPr>
            <a:r>
              <a:rPr lang="sa-IN" i="1" dirty="0">
                <a:solidFill>
                  <a:srgbClr val="002060"/>
                </a:solidFill>
              </a:rPr>
              <a:t>कालो ह्ययं निरवधिर्विपुला च पृथ्वी ॥</a:t>
            </a:r>
            <a:endParaRPr lang="en-US" i="1" dirty="0">
              <a:solidFill>
                <a:srgbClr val="002060"/>
              </a:solidFill>
            </a:endParaRPr>
          </a:p>
        </p:txBody>
      </p:sp>
      <p:sp>
        <p:nvSpPr>
          <p:cNvPr id="6" name="Slide Number Placeholder 5"/>
          <p:cNvSpPr>
            <a:spLocks noGrp="1"/>
          </p:cNvSpPr>
          <p:nvPr>
            <p:ph type="sldNum" sz="quarter" idx="12"/>
          </p:nvPr>
        </p:nvSpPr>
        <p:spPr/>
        <p:txBody>
          <a:bodyPr/>
          <a:lstStyle/>
          <a:p>
            <a:fld id="{84C7D405-A1C1-4BD4-9F02-C903D66B880E}" type="slidenum">
              <a:rPr lang="en-US" smtClean="0"/>
              <a:t>25</a:t>
            </a:fld>
            <a:endParaRPr lang="en-US"/>
          </a:p>
        </p:txBody>
      </p:sp>
    </p:spTree>
    <p:extLst>
      <p:ext uri="{BB962C8B-B14F-4D97-AF65-F5344CB8AC3E}">
        <p14:creationId xmlns:p14="http://schemas.microsoft.com/office/powerpoint/2010/main" val="945797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9900"/>
                </a:solidFill>
                <a:effectLst>
                  <a:outerShdw blurRad="38100" dist="38100" dir="2700000" algn="tl">
                    <a:srgbClr val="000000">
                      <a:alpha val="43137"/>
                    </a:srgbClr>
                  </a:outerShdw>
                </a:effectLst>
              </a:rPr>
              <a:t>References</a:t>
            </a:r>
          </a:p>
        </p:txBody>
      </p:sp>
      <p:sp>
        <p:nvSpPr>
          <p:cNvPr id="3" name="Content Placeholder 2"/>
          <p:cNvSpPr>
            <a:spLocks noGrp="1"/>
          </p:cNvSpPr>
          <p:nvPr>
            <p:ph idx="1"/>
          </p:nvPr>
        </p:nvSpPr>
        <p:spPr/>
        <p:txBody>
          <a:bodyPr>
            <a:normAutofit fontScale="92500" lnSpcReduction="20000"/>
          </a:bodyPr>
          <a:lstStyle/>
          <a:p>
            <a:r>
              <a:rPr lang="en-US" dirty="0"/>
              <a:t>Kothari C.R., Research Methodology – </a:t>
            </a:r>
            <a:r>
              <a:rPr lang="en-US" dirty="0" err="1"/>
              <a:t>Methods&amp;Techniques</a:t>
            </a:r>
            <a:r>
              <a:rPr lang="en-US" dirty="0"/>
              <a:t>, New Age International Ltd. 2004</a:t>
            </a:r>
          </a:p>
          <a:p>
            <a:r>
              <a:rPr lang="en-US" dirty="0" err="1"/>
              <a:t>Lele</a:t>
            </a:r>
            <a:r>
              <a:rPr lang="en-US" dirty="0"/>
              <a:t> W.K., Methodology of Ancient Indian Sciences, </a:t>
            </a:r>
            <a:r>
              <a:rPr lang="en-US" dirty="0" err="1"/>
              <a:t>Chukhabma</a:t>
            </a:r>
            <a:r>
              <a:rPr lang="en-US" dirty="0"/>
              <a:t> </a:t>
            </a:r>
            <a:r>
              <a:rPr lang="en-US" dirty="0" err="1"/>
              <a:t>Surabharati</a:t>
            </a:r>
            <a:r>
              <a:rPr lang="en-US" dirty="0"/>
              <a:t> </a:t>
            </a:r>
            <a:r>
              <a:rPr lang="en-US" dirty="0" err="1"/>
              <a:t>Prakashan</a:t>
            </a:r>
            <a:r>
              <a:rPr lang="en-US" dirty="0"/>
              <a:t> 2006</a:t>
            </a:r>
          </a:p>
          <a:p>
            <a:r>
              <a:rPr lang="en-US" dirty="0"/>
              <a:t>A. </a:t>
            </a:r>
            <a:r>
              <a:rPr lang="en-US" dirty="0" err="1"/>
              <a:t>Ramaswamy</a:t>
            </a:r>
            <a:r>
              <a:rPr lang="en-US" dirty="0"/>
              <a:t> </a:t>
            </a:r>
            <a:r>
              <a:rPr lang="en-US" dirty="0" err="1"/>
              <a:t>Aiyangar</a:t>
            </a:r>
            <a:r>
              <a:rPr lang="en-US" dirty="0"/>
              <a:t> (Ed.), Sanskrit Research and Modern Challenges, CIF 1997</a:t>
            </a:r>
          </a:p>
          <a:p>
            <a:r>
              <a:rPr lang="en-US" dirty="0"/>
              <a:t>Shukla </a:t>
            </a:r>
            <a:r>
              <a:rPr lang="en-US" dirty="0" err="1"/>
              <a:t>Badrinath</a:t>
            </a:r>
            <a:r>
              <a:rPr lang="en-US" dirty="0"/>
              <a:t>, </a:t>
            </a:r>
            <a:r>
              <a:rPr lang="en-US" dirty="0" err="1"/>
              <a:t>Mathuri</a:t>
            </a:r>
            <a:r>
              <a:rPr lang="en-US" dirty="0"/>
              <a:t> </a:t>
            </a:r>
            <a:r>
              <a:rPr lang="en-US" dirty="0" err="1"/>
              <a:t>Pancalakshani</a:t>
            </a:r>
            <a:r>
              <a:rPr lang="en-US" dirty="0"/>
              <a:t>, Rajasthan Hindi </a:t>
            </a:r>
            <a:r>
              <a:rPr lang="en-US" dirty="0" err="1"/>
              <a:t>Granth</a:t>
            </a:r>
            <a:r>
              <a:rPr lang="en-US" dirty="0"/>
              <a:t> Academy, Jaipur 1984</a:t>
            </a:r>
          </a:p>
          <a:p>
            <a:r>
              <a:rPr lang="en-US" dirty="0"/>
              <a:t>Kapoor </a:t>
            </a:r>
            <a:r>
              <a:rPr lang="en-US" dirty="0" err="1"/>
              <a:t>Kapil</a:t>
            </a:r>
            <a:r>
              <a:rPr lang="en-US" dirty="0"/>
              <a:t>, </a:t>
            </a:r>
            <a:r>
              <a:rPr lang="en-US" dirty="0" err="1"/>
              <a:t>Tika</a:t>
            </a:r>
            <a:r>
              <a:rPr lang="en-US" dirty="0"/>
              <a:t> </a:t>
            </a:r>
            <a:r>
              <a:rPr lang="en-US" dirty="0" err="1"/>
              <a:t>Parampara</a:t>
            </a:r>
            <a:r>
              <a:rPr lang="en-US" dirty="0"/>
              <a:t>: The Tradition of Interpretation, NMM News letter, Apr 2006</a:t>
            </a:r>
          </a:p>
          <a:p>
            <a:r>
              <a:rPr lang="en-US" dirty="0" err="1"/>
              <a:t>Jnanananda</a:t>
            </a:r>
            <a:r>
              <a:rPr lang="en-US" dirty="0"/>
              <a:t> Swami, The Saint and the Scientist (available at </a:t>
            </a:r>
            <a:r>
              <a:rPr lang="en-US" dirty="0">
                <a:hlinkClick r:id="rId2"/>
              </a:rPr>
              <a:t>https://www.saint-scientist.org/assets/the-saint-and-the-scientist.pdf</a:t>
            </a:r>
            <a:r>
              <a:rPr lang="en-US" dirty="0"/>
              <a:t>) </a:t>
            </a:r>
          </a:p>
          <a:p>
            <a:endParaRPr lang="en-US" dirty="0"/>
          </a:p>
        </p:txBody>
      </p:sp>
      <p:sp>
        <p:nvSpPr>
          <p:cNvPr id="6" name="Slide Number Placeholder 5"/>
          <p:cNvSpPr>
            <a:spLocks noGrp="1"/>
          </p:cNvSpPr>
          <p:nvPr>
            <p:ph type="sldNum" sz="quarter" idx="12"/>
          </p:nvPr>
        </p:nvSpPr>
        <p:spPr/>
        <p:txBody>
          <a:bodyPr/>
          <a:lstStyle/>
          <a:p>
            <a:fld id="{84C7D405-A1C1-4BD4-9F02-C903D66B880E}" type="slidenum">
              <a:rPr lang="en-US" smtClean="0"/>
              <a:t>26</a:t>
            </a:fld>
            <a:endParaRPr lang="en-US"/>
          </a:p>
        </p:txBody>
      </p:sp>
    </p:spTree>
    <p:extLst>
      <p:ext uri="{BB962C8B-B14F-4D97-AF65-F5344CB8AC3E}">
        <p14:creationId xmlns:p14="http://schemas.microsoft.com/office/powerpoint/2010/main" val="1072583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1"/>
          <p:cNvSpPr txBox="1">
            <a:spLocks noChangeArrowheads="1"/>
          </p:cNvSpPr>
          <p:nvPr/>
        </p:nvSpPr>
        <p:spPr bwMode="auto">
          <a:xfrm>
            <a:off x="1199211" y="439532"/>
            <a:ext cx="9793578" cy="524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42900" indent="-339725">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Noto Sans CJK SC" charset="0"/>
              </a:defRPr>
            </a:lvl9pPr>
          </a:lstStyle>
          <a:p>
            <a:pPr algn="ctr" eaLnBrk="1">
              <a:buClrTx/>
              <a:buFontTx/>
              <a:buNone/>
            </a:pPr>
            <a:r>
              <a:rPr lang="hi-IN" altLang="en-US" sz="3870" dirty="0">
                <a:solidFill>
                  <a:srgbClr val="000000"/>
                </a:solidFill>
                <a:latin typeface="Times New Roman" panose="02020603050405020304" pitchFamily="18" charset="0"/>
                <a:cs typeface="DejaVu Sans" charset="0"/>
              </a:rPr>
              <a:t>एकं यदि भवेच्छास्त्रं ज्ञानं निस्संशयं भवेत् ।</a:t>
            </a:r>
          </a:p>
          <a:p>
            <a:pPr algn="ctr" eaLnBrk="1">
              <a:buClrTx/>
              <a:buFontTx/>
              <a:buNone/>
            </a:pPr>
            <a:r>
              <a:rPr lang="hi-IN" altLang="en-US" sz="3870" dirty="0">
                <a:solidFill>
                  <a:srgbClr val="000000"/>
                </a:solidFill>
                <a:latin typeface="Times New Roman" panose="02020603050405020304" pitchFamily="18" charset="0"/>
                <a:cs typeface="DejaVu Sans" charset="0"/>
              </a:rPr>
              <a:t>बहुत्वादिह शास्त्राणां ज्ञानतत्त्वं सुदुर्लभम् ।।</a:t>
            </a:r>
          </a:p>
        </p:txBody>
      </p:sp>
      <p:sp>
        <p:nvSpPr>
          <p:cNvPr id="2" name="Slide Number Placeholder 1"/>
          <p:cNvSpPr>
            <a:spLocks noGrp="1"/>
          </p:cNvSpPr>
          <p:nvPr>
            <p:ph type="sldNum" sz="quarter" idx="12"/>
          </p:nvPr>
        </p:nvSpPr>
        <p:spPr/>
        <p:txBody>
          <a:bodyPr/>
          <a:lstStyle/>
          <a:p>
            <a:fld id="{F460E87A-EC81-4276-B5E5-9E4370475473}" type="slidenum">
              <a:rPr lang="en-US" smtClean="0"/>
              <a:t>27</a:t>
            </a:fld>
            <a:endParaRPr lang="en-US"/>
          </a:p>
        </p:txBody>
      </p:sp>
    </p:spTree>
    <p:extLst>
      <p:ext uri="{BB962C8B-B14F-4D97-AF65-F5344CB8AC3E}">
        <p14:creationId xmlns:p14="http://schemas.microsoft.com/office/powerpoint/2010/main" val="32774312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idx="1"/>
          </p:nvPr>
        </p:nvSpPr>
        <p:spPr>
          <a:xfrm>
            <a:off x="1198251" y="654697"/>
            <a:ext cx="9795497" cy="5548606"/>
          </a:xfrm>
          <a:noFill/>
          <a:ln>
            <a:round/>
            <a:headEnd/>
            <a:tailEnd/>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vert="horz" lIns="91440" tIns="25688" rIns="91440" bIns="45720" rtlCol="0" anchor="t">
            <a:normAutofit/>
          </a:bodyPr>
          <a:lstStyle/>
          <a:p>
            <a:pPr indent="130555" algn="just">
              <a:spcAft>
                <a:spcPts val="1286"/>
              </a:spcAft>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defRPr/>
            </a:pPr>
            <a:r>
              <a:rPr lang="en-IN" altLang="en-US" sz="2419" dirty="0">
                <a:latin typeface="Arial" panose="020B0604020202020204" pitchFamily="34" charset="0"/>
              </a:rPr>
              <a:t>As a laymen, we also do a bit of research in our daily life . For instance – </a:t>
            </a:r>
          </a:p>
          <a:p>
            <a:pPr marL="518379" indent="-391664" algn="just">
              <a:spcAft>
                <a:spcPts val="1286"/>
              </a:spcAft>
              <a:buClr>
                <a:srgbClr val="0066FF"/>
              </a:buClr>
              <a:buSzPct val="40000"/>
              <a:buFont typeface="Wingdings" panose="05000000000000000000" pitchFamily="2" charset="2"/>
              <a:buChar char=""/>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defRPr/>
            </a:pPr>
            <a:r>
              <a:rPr lang="en-IN" altLang="en-US" sz="2419" dirty="0">
                <a:latin typeface="Arial" panose="020B0604020202020204" pitchFamily="34" charset="0"/>
              </a:rPr>
              <a:t>a news reporter strives hard to gather breaking news for a better circulation of his paper. </a:t>
            </a:r>
          </a:p>
          <a:p>
            <a:pPr marL="518379" indent="-391664" algn="just">
              <a:spcAft>
                <a:spcPts val="1286"/>
              </a:spcAft>
              <a:buClr>
                <a:srgbClr val="0066FF"/>
              </a:buClr>
              <a:buSzPct val="40000"/>
              <a:buFont typeface="Wingdings" panose="05000000000000000000" pitchFamily="2" charset="2"/>
              <a:buChar char=""/>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defRPr/>
            </a:pPr>
            <a:r>
              <a:rPr lang="en-IN" altLang="en-US" sz="2419" dirty="0">
                <a:latin typeface="Arial" panose="020B0604020202020204" pitchFamily="34" charset="0"/>
              </a:rPr>
              <a:t>An executive chef in a hotel , employs all of his sensory knowledge to identify a best coffee to be served. </a:t>
            </a:r>
          </a:p>
          <a:p>
            <a:pPr marL="518379" indent="-391664" algn="just">
              <a:spcAft>
                <a:spcPts val="1286"/>
              </a:spcAft>
              <a:buClr>
                <a:srgbClr val="0066FF"/>
              </a:buClr>
              <a:buSzPct val="40000"/>
              <a:buFont typeface="Wingdings" panose="05000000000000000000" pitchFamily="2" charset="2"/>
              <a:buChar char=""/>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defRPr/>
            </a:pPr>
            <a:r>
              <a:rPr lang="en-IN" altLang="en-US" sz="2419" dirty="0">
                <a:latin typeface="Arial" panose="020B0604020202020204" pitchFamily="34" charset="0"/>
              </a:rPr>
              <a:t>A chemist studies the composition and properties of chemicals in order to devise new medical formulas. </a:t>
            </a:r>
          </a:p>
          <a:p>
            <a:pPr marL="518379" indent="-391664" algn="just">
              <a:spcAft>
                <a:spcPts val="1286"/>
              </a:spcAft>
              <a:buClr>
                <a:srgbClr val="0066FF"/>
              </a:buClr>
              <a:buSzPct val="40000"/>
              <a:buFont typeface="Wingdings" panose="05000000000000000000" pitchFamily="2" charset="2"/>
              <a:buChar char=""/>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defRPr/>
            </a:pPr>
            <a:r>
              <a:rPr lang="en-IN" altLang="en-US" sz="2419" dirty="0">
                <a:latin typeface="Arial" panose="020B0604020202020204" pitchFamily="34" charset="0"/>
              </a:rPr>
              <a:t>A house wife visits several shops to identify the pure ingredients to prepare a famous pickle like mango pickle!</a:t>
            </a:r>
          </a:p>
          <a:p>
            <a:pPr indent="130555" algn="just">
              <a:spcAft>
                <a:spcPts val="1286"/>
              </a:spcAft>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defRPr/>
            </a:pPr>
            <a:r>
              <a:rPr lang="en-IN" altLang="en-US" sz="2419" i="1" dirty="0">
                <a:latin typeface="Arial" panose="020B0604020202020204" pitchFamily="34" charset="0"/>
              </a:rPr>
              <a:t>The scope of all such research is meant to fulfil some material comfort or the other, but can not lead to </a:t>
            </a:r>
            <a:r>
              <a:rPr lang="en-IN" altLang="en-US" sz="2419" i="1" dirty="0" err="1">
                <a:latin typeface="Arial" panose="020B0604020202020204" pitchFamily="34" charset="0"/>
              </a:rPr>
              <a:t>to</a:t>
            </a:r>
            <a:r>
              <a:rPr lang="en-IN" altLang="en-US" sz="2419" i="1" dirty="0">
                <a:latin typeface="Arial" panose="020B0604020202020204" pitchFamily="34" charset="0"/>
              </a:rPr>
              <a:t> the ultimate truth!</a:t>
            </a:r>
          </a:p>
        </p:txBody>
      </p:sp>
      <p:sp>
        <p:nvSpPr>
          <p:cNvPr id="2" name="Slide Number Placeholder 1"/>
          <p:cNvSpPr>
            <a:spLocks noGrp="1"/>
          </p:cNvSpPr>
          <p:nvPr>
            <p:ph type="sldNum" sz="quarter" idx="12"/>
          </p:nvPr>
        </p:nvSpPr>
        <p:spPr/>
        <p:txBody>
          <a:bodyPr/>
          <a:lstStyle/>
          <a:p>
            <a:fld id="{F460E87A-EC81-4276-B5E5-9E4370475473}" type="slidenum">
              <a:rPr lang="en-US" smtClean="0"/>
              <a:t>28</a:t>
            </a:fld>
            <a:endParaRPr lang="en-US"/>
          </a:p>
        </p:txBody>
      </p:sp>
    </p:spTree>
    <p:extLst>
      <p:ext uri="{BB962C8B-B14F-4D97-AF65-F5344CB8AC3E}">
        <p14:creationId xmlns:p14="http://schemas.microsoft.com/office/powerpoint/2010/main" val="1048186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14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614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614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614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61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
          <p:cNvSpPr>
            <a:spLocks noGrp="1" noChangeArrowheads="1"/>
          </p:cNvSpPr>
          <p:nvPr>
            <p:ph type="title"/>
          </p:nvPr>
        </p:nvSpPr>
        <p:spPr>
          <a:xfrm>
            <a:off x="1958545" y="261111"/>
            <a:ext cx="9793578" cy="1130841"/>
          </a:xfrm>
        </p:spPr>
        <p:txBody>
          <a:bodyPr/>
          <a:lstStyle/>
          <a:p>
            <a:pPr eaLnBrk="1"/>
            <a:endParaRPr lang="en-US" altLang="en-US"/>
          </a:p>
        </p:txBody>
      </p:sp>
      <p:sp>
        <p:nvSpPr>
          <p:cNvPr id="10245" name="Rectangle 2"/>
          <p:cNvSpPr>
            <a:spLocks noGrp="1" noChangeArrowheads="1"/>
          </p:cNvSpPr>
          <p:nvPr>
            <p:ph idx="1"/>
          </p:nvPr>
        </p:nvSpPr>
        <p:spPr>
          <a:xfrm>
            <a:off x="1958545" y="1654983"/>
            <a:ext cx="9793578" cy="3974261"/>
          </a:xfrm>
          <a:noFill/>
          <a:ln>
            <a:noFill/>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a:lstStyle/>
          <a:p>
            <a:pPr indent="-410863" algn="just">
              <a:buNone/>
              <a:tabLst>
                <a:tab pos="414703"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Lst>
            </a:pPr>
            <a:r>
              <a:rPr lang="en-IN" altLang="en-US" dirty="0"/>
              <a:t>- Doing research in Sanskrit, as per standard research methodology</a:t>
            </a:r>
          </a:p>
          <a:p>
            <a:pPr indent="-410863" algn="just">
              <a:buNone/>
              <a:tabLst>
                <a:tab pos="414703"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Lst>
            </a:pPr>
            <a:endParaRPr lang="en-IN" altLang="en-US" dirty="0"/>
          </a:p>
          <a:p>
            <a:pPr indent="-410863" algn="just">
              <a:buNone/>
              <a:tabLst>
                <a:tab pos="414703"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Lst>
            </a:pPr>
            <a:r>
              <a:rPr lang="en-IN" altLang="en-US" dirty="0"/>
              <a:t>- Doing research into the Indian (Sanskrit) research methodology</a:t>
            </a:r>
          </a:p>
        </p:txBody>
      </p:sp>
      <p:sp>
        <p:nvSpPr>
          <p:cNvPr id="2" name="Slide Number Placeholder 1"/>
          <p:cNvSpPr>
            <a:spLocks noGrp="1"/>
          </p:cNvSpPr>
          <p:nvPr>
            <p:ph type="sldNum" sz="quarter" idx="12"/>
          </p:nvPr>
        </p:nvSpPr>
        <p:spPr/>
        <p:txBody>
          <a:bodyPr/>
          <a:lstStyle/>
          <a:p>
            <a:fld id="{F460E87A-EC81-4276-B5E5-9E4370475473}" type="slidenum">
              <a:rPr lang="en-US" smtClean="0"/>
              <a:t>29</a:t>
            </a:fld>
            <a:endParaRPr lang="en-US"/>
          </a:p>
        </p:txBody>
      </p:sp>
    </p:spTree>
    <p:extLst>
      <p:ext uri="{BB962C8B-B14F-4D97-AF65-F5344CB8AC3E}">
        <p14:creationId xmlns:p14="http://schemas.microsoft.com/office/powerpoint/2010/main" val="196378642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1686"/>
            <a:ext cx="10515600" cy="1325563"/>
          </a:xfrm>
        </p:spPr>
        <p:txBody>
          <a:bodyPr/>
          <a:lstStyle/>
          <a:p>
            <a:r>
              <a:rPr lang="en-US" dirty="0">
                <a:solidFill>
                  <a:srgbClr val="FF9900"/>
                </a:solidFill>
                <a:effectLst>
                  <a:outerShdw blurRad="38100" dist="38100" dir="2700000" algn="tl">
                    <a:srgbClr val="000000">
                      <a:alpha val="43137"/>
                    </a:srgbClr>
                  </a:outerShdw>
                </a:effectLst>
              </a:rPr>
              <a:t>Understanding the concept..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81296932"/>
              </p:ext>
            </p:extLst>
          </p:nvPr>
        </p:nvGraphicFramePr>
        <p:xfrm>
          <a:off x="838200" y="174724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84C7D405-A1C1-4BD4-9F02-C903D66B880E}" type="slidenum">
              <a:rPr lang="en-US" smtClean="0"/>
              <a:t>3</a:t>
            </a:fld>
            <a:endParaRPr lang="en-US"/>
          </a:p>
        </p:txBody>
      </p:sp>
    </p:spTree>
    <p:extLst>
      <p:ext uri="{BB962C8B-B14F-4D97-AF65-F5344CB8AC3E}">
        <p14:creationId xmlns:p14="http://schemas.microsoft.com/office/powerpoint/2010/main" val="46825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1199211" y="498803"/>
            <a:ext cx="9793578" cy="60401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557213" indent="-557213">
              <a:tabLst>
                <a:tab pos="557213"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 pos="9540875" algn="l"/>
              </a:tabLst>
              <a:defRPr>
                <a:solidFill>
                  <a:srgbClr val="000000"/>
                </a:solidFill>
                <a:latin typeface="Arial" panose="020B0604020202020204" pitchFamily="34" charset="0"/>
                <a:cs typeface="Noto Sans CJK SC" charset="0"/>
              </a:defRPr>
            </a:lvl1pPr>
            <a:lvl2pPr>
              <a:tabLst>
                <a:tab pos="557213"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 pos="9540875" algn="l"/>
              </a:tabLst>
              <a:defRPr>
                <a:solidFill>
                  <a:srgbClr val="000000"/>
                </a:solidFill>
                <a:latin typeface="Arial" panose="020B0604020202020204" pitchFamily="34" charset="0"/>
                <a:cs typeface="Noto Sans CJK SC" charset="0"/>
              </a:defRPr>
            </a:lvl2pPr>
            <a:lvl3pPr>
              <a:tabLst>
                <a:tab pos="557213"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 pos="9540875" algn="l"/>
              </a:tabLst>
              <a:defRPr>
                <a:solidFill>
                  <a:srgbClr val="000000"/>
                </a:solidFill>
                <a:latin typeface="Arial" panose="020B0604020202020204" pitchFamily="34" charset="0"/>
                <a:cs typeface="Noto Sans CJK SC" charset="0"/>
              </a:defRPr>
            </a:lvl3pPr>
            <a:lvl4pPr>
              <a:tabLst>
                <a:tab pos="557213"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 pos="9540875" algn="l"/>
              </a:tabLst>
              <a:defRPr>
                <a:solidFill>
                  <a:srgbClr val="000000"/>
                </a:solidFill>
                <a:latin typeface="Arial" panose="020B0604020202020204" pitchFamily="34" charset="0"/>
                <a:cs typeface="Noto Sans CJK SC" charset="0"/>
              </a:defRPr>
            </a:lvl4pPr>
            <a:lvl5pPr>
              <a:tabLst>
                <a:tab pos="557213"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 pos="9540875" algn="l"/>
              </a:tabLst>
              <a:defRPr>
                <a:solidFill>
                  <a:srgbClr val="000000"/>
                </a:solidFill>
                <a:latin typeface="Arial" panose="020B0604020202020204" pitchFamily="34" charset="0"/>
                <a:cs typeface="Noto Sans CJK SC"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557213"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 pos="9540875" algn="l"/>
              </a:tabLst>
              <a:defRPr>
                <a:solidFill>
                  <a:srgbClr val="000000"/>
                </a:solidFill>
                <a:latin typeface="Arial" panose="020B0604020202020204" pitchFamily="34" charset="0"/>
                <a:cs typeface="Noto Sans CJK SC"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557213"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 pos="9540875" algn="l"/>
              </a:tabLst>
              <a:defRPr>
                <a:solidFill>
                  <a:srgbClr val="000000"/>
                </a:solidFill>
                <a:latin typeface="Arial" panose="020B0604020202020204" pitchFamily="34" charset="0"/>
                <a:cs typeface="Noto Sans CJK SC"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557213"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 pos="9540875" algn="l"/>
              </a:tabLst>
              <a:defRPr>
                <a:solidFill>
                  <a:srgbClr val="000000"/>
                </a:solidFill>
                <a:latin typeface="Arial" panose="020B0604020202020204" pitchFamily="34" charset="0"/>
                <a:cs typeface="Noto Sans CJK SC"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557213"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 pos="9540875" algn="l"/>
              </a:tabLst>
              <a:defRPr>
                <a:solidFill>
                  <a:srgbClr val="000000"/>
                </a:solidFill>
                <a:latin typeface="Arial" panose="020B0604020202020204" pitchFamily="34" charset="0"/>
                <a:cs typeface="Noto Sans CJK SC" charset="0"/>
              </a:defRPr>
            </a:lvl9pPr>
          </a:lstStyle>
          <a:p>
            <a:pPr algn="just" eaLnBrk="1">
              <a:lnSpc>
                <a:spcPct val="93000"/>
              </a:lnSpc>
              <a:buClr>
                <a:srgbClr val="000000"/>
              </a:buClr>
              <a:buSzPct val="45000"/>
              <a:buFont typeface="Wingdings" panose="05000000000000000000" pitchFamily="2" charset="2"/>
              <a:buChar char=""/>
              <a:defRPr/>
            </a:pPr>
            <a:r>
              <a:rPr lang="en-IN" altLang="en-US" sz="3628" dirty="0">
                <a:latin typeface="Times New Roman" panose="02020603050405020304" pitchFamily="18" charset="0"/>
                <a:cs typeface="DejaVu Sans" charset="0"/>
              </a:rPr>
              <a:t>What exactly the western science does, to explore truth?</a:t>
            </a:r>
          </a:p>
          <a:p>
            <a:pPr marL="414703" indent="-410863" algn="just">
              <a:lnSpc>
                <a:spcPct val="93000"/>
              </a:lnSpc>
              <a:buSzPct val="100000"/>
              <a:defRPr/>
            </a:pPr>
            <a:endParaRPr lang="en-IN" altLang="en-US" sz="3628" dirty="0">
              <a:latin typeface="Times New Roman" panose="02020603050405020304" pitchFamily="18" charset="0"/>
              <a:cs typeface="DejaVu Sans" charset="0"/>
            </a:endParaRPr>
          </a:p>
          <a:p>
            <a:pPr marL="414703" indent="-410863" algn="just">
              <a:lnSpc>
                <a:spcPct val="93000"/>
              </a:lnSpc>
              <a:buSzPct val="100000"/>
              <a:defRPr/>
            </a:pPr>
            <a:r>
              <a:rPr lang="en-IN" altLang="en-US" sz="3628" dirty="0">
                <a:latin typeface="Times New Roman" panose="02020603050405020304" pitchFamily="18" charset="0"/>
                <a:cs typeface="DejaVu Sans" charset="0"/>
              </a:rPr>
              <a:t>- it tries to fix the cause of this universe – observers and observed</a:t>
            </a:r>
          </a:p>
          <a:p>
            <a:pPr marL="414703" indent="-410863" algn="just">
              <a:lnSpc>
                <a:spcPct val="93000"/>
              </a:lnSpc>
              <a:buSzPct val="100000"/>
              <a:defRPr/>
            </a:pPr>
            <a:r>
              <a:rPr lang="en-IN" altLang="en-US" sz="3628" dirty="0">
                <a:latin typeface="Times New Roman" panose="02020603050405020304" pitchFamily="18" charset="0"/>
                <a:cs typeface="DejaVu Sans" charset="0"/>
              </a:rPr>
              <a:t>- however, this is also the purpose of Indian philosophy (</a:t>
            </a:r>
            <a:r>
              <a:rPr lang="hi-IN" altLang="en-US" sz="3628" dirty="0">
                <a:latin typeface="Times New Roman" panose="02020603050405020304" pitchFamily="18" charset="0"/>
                <a:cs typeface="DejaVu Sans" charset="0"/>
              </a:rPr>
              <a:t>यतो वा इमानि</a:t>
            </a:r>
            <a:r>
              <a:rPr lang="en-IN" altLang="en-US" sz="3628" dirty="0">
                <a:latin typeface="Times New Roman" panose="02020603050405020304" pitchFamily="18" charset="0"/>
                <a:cs typeface="DejaVu Sans" charset="0"/>
              </a:rPr>
              <a:t>..)</a:t>
            </a:r>
          </a:p>
          <a:p>
            <a:pPr marL="414703" indent="-410863" algn="just">
              <a:lnSpc>
                <a:spcPct val="93000"/>
              </a:lnSpc>
              <a:buSzPct val="100000"/>
              <a:defRPr/>
            </a:pPr>
            <a:endParaRPr lang="en-IN" altLang="en-US" sz="3628" dirty="0">
              <a:latin typeface="Times New Roman" panose="02020603050405020304" pitchFamily="18" charset="0"/>
              <a:cs typeface="DejaVu Sans" charset="0"/>
            </a:endParaRPr>
          </a:p>
          <a:p>
            <a:pPr algn="just" eaLnBrk="1">
              <a:lnSpc>
                <a:spcPct val="93000"/>
              </a:lnSpc>
              <a:buClr>
                <a:srgbClr val="000000"/>
              </a:buClr>
              <a:buSzPct val="45000"/>
              <a:buFont typeface="Wingdings" panose="05000000000000000000" pitchFamily="2" charset="2"/>
              <a:buChar char=""/>
              <a:defRPr/>
            </a:pPr>
            <a:r>
              <a:rPr lang="en-IN" altLang="en-US" sz="3628" dirty="0">
                <a:latin typeface="Times New Roman" panose="02020603050405020304" pitchFamily="18" charset="0"/>
                <a:cs typeface="DejaVu Sans" charset="0"/>
              </a:rPr>
              <a:t>What are the means? </a:t>
            </a:r>
            <a:r>
              <a:rPr lang="en-IN" altLang="en-US" sz="3628" i="1" dirty="0" err="1">
                <a:latin typeface="Times New Roman" panose="02020603050405020304" pitchFamily="18" charset="0"/>
                <a:cs typeface="DejaVu Sans" charset="0"/>
              </a:rPr>
              <a:t>PramaaNas</a:t>
            </a:r>
            <a:r>
              <a:rPr lang="en-IN" altLang="en-US" sz="3628" i="1" dirty="0">
                <a:latin typeface="Times New Roman" panose="02020603050405020304" pitchFamily="18" charset="0"/>
                <a:cs typeface="DejaVu Sans" charset="0"/>
              </a:rPr>
              <a:t>!</a:t>
            </a:r>
          </a:p>
          <a:p>
            <a:pPr algn="just" eaLnBrk="1">
              <a:lnSpc>
                <a:spcPct val="93000"/>
              </a:lnSpc>
              <a:buClr>
                <a:srgbClr val="000000"/>
              </a:buClr>
              <a:buSzPct val="45000"/>
              <a:buFont typeface="Wingdings" panose="05000000000000000000" pitchFamily="2" charset="2"/>
              <a:buChar char=""/>
              <a:defRPr/>
            </a:pPr>
            <a:r>
              <a:rPr lang="en-IN" altLang="en-US" sz="3628" dirty="0">
                <a:latin typeface="Times New Roman" panose="02020603050405020304" pitchFamily="18" charset="0"/>
                <a:cs typeface="DejaVu Sans" charset="0"/>
              </a:rPr>
              <a:t>Where it differs? At methodology level.</a:t>
            </a:r>
          </a:p>
          <a:p>
            <a:pPr marL="414703" indent="-410863" algn="just">
              <a:lnSpc>
                <a:spcPct val="93000"/>
              </a:lnSpc>
              <a:buSzPct val="100000"/>
              <a:defRPr/>
            </a:pPr>
            <a:endParaRPr lang="en-IN" altLang="en-US" sz="3628" dirty="0">
              <a:latin typeface="Times New Roman" panose="02020603050405020304" pitchFamily="18" charset="0"/>
              <a:cs typeface="DejaVu Sans" charset="0"/>
            </a:endParaRPr>
          </a:p>
          <a:p>
            <a:pPr marL="414703" indent="-410863" algn="just">
              <a:lnSpc>
                <a:spcPct val="93000"/>
              </a:lnSpc>
              <a:buSzPct val="100000"/>
              <a:defRPr/>
            </a:pPr>
            <a:endParaRPr lang="en-IN" altLang="en-US" sz="3628" dirty="0">
              <a:latin typeface="Times New Roman" panose="02020603050405020304" pitchFamily="18" charset="0"/>
              <a:cs typeface="DejaVu Sans" charset="0"/>
            </a:endParaRPr>
          </a:p>
        </p:txBody>
      </p:sp>
      <p:sp>
        <p:nvSpPr>
          <p:cNvPr id="2" name="Slide Number Placeholder 1"/>
          <p:cNvSpPr>
            <a:spLocks noGrp="1"/>
          </p:cNvSpPr>
          <p:nvPr>
            <p:ph type="sldNum" sz="quarter" idx="12"/>
          </p:nvPr>
        </p:nvSpPr>
        <p:spPr/>
        <p:txBody>
          <a:bodyPr/>
          <a:lstStyle/>
          <a:p>
            <a:fld id="{F460E87A-EC81-4276-B5E5-9E4370475473}" type="slidenum">
              <a:rPr lang="en-US" smtClean="0"/>
              <a:t>30</a:t>
            </a:fld>
            <a:endParaRPr lang="en-US"/>
          </a:p>
        </p:txBody>
      </p:sp>
    </p:spTree>
    <p:extLst>
      <p:ext uri="{BB962C8B-B14F-4D97-AF65-F5344CB8AC3E}">
        <p14:creationId xmlns:p14="http://schemas.microsoft.com/office/powerpoint/2010/main" val="94564933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453" y="708457"/>
            <a:ext cx="9371193" cy="52721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F460E87A-EC81-4276-B5E5-9E4370475473}" type="slidenum">
              <a:rPr lang="en-US" smtClean="0"/>
              <a:t>31</a:t>
            </a:fld>
            <a:endParaRPr lang="en-US"/>
          </a:p>
        </p:txBody>
      </p:sp>
    </p:spTree>
    <p:extLst>
      <p:ext uri="{BB962C8B-B14F-4D97-AF65-F5344CB8AC3E}">
        <p14:creationId xmlns:p14="http://schemas.microsoft.com/office/powerpoint/2010/main" val="277206657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9217"/>
                                        </p:tgtEl>
                                        <p:attrNameLst>
                                          <p:attrName>style.visibility</p:attrName>
                                        </p:attrNameLst>
                                      </p:cBhvr>
                                      <p:to>
                                        <p:strVal val="visible"/>
                                      </p:to>
                                    </p:set>
                                    <p:anim calcmode="lin" valueType="num">
                                      <p:cBhvr additive="repl">
                                        <p:cTn id="7" dur="500" fill="hold"/>
                                        <p:tgtEl>
                                          <p:spTgt spid="9217"/>
                                        </p:tgtEl>
                                        <p:attrNameLst>
                                          <p:attrName>ppt_x</p:attrName>
                                        </p:attrNameLst>
                                      </p:cBhvr>
                                      <p:tavLst>
                                        <p:tav tm="100000">
                                          <p:val>
                                            <p:strVal val="#ppt_x"/>
                                          </p:val>
                                        </p:tav>
                                        <p:tav>
                                          <p:val>
                                            <p:strVal val="#ppt_x"/>
                                          </p:val>
                                        </p:tav>
                                      </p:tavLst>
                                    </p:anim>
                                    <p:anim calcmode="lin" valueType="num">
                                      <p:cBhvr additive="repl">
                                        <p:cTn id="8" dur="500" fill="hold"/>
                                        <p:tgtEl>
                                          <p:spTgt spid="9217"/>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
          <p:cNvSpPr>
            <a:spLocks noGrp="1" noChangeArrowheads="1"/>
          </p:cNvSpPr>
          <p:nvPr>
            <p:ph type="title"/>
          </p:nvPr>
        </p:nvSpPr>
        <p:spPr>
          <a:xfrm>
            <a:off x="1958546" y="261112"/>
            <a:ext cx="9795497" cy="1132760"/>
          </a:xfrm>
        </p:spPr>
        <p:txBody>
          <a:bodyPr vert="horz" lIns="91440" tIns="35266" rIns="91440" bIns="45720" rtlCol="0" anchor="ctr">
            <a:normAutofit/>
          </a:bodyPr>
          <a:lstStyle/>
          <a:p>
            <a:pPr>
              <a:tabLst>
                <a:tab pos="0"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Lst>
            </a:pPr>
            <a:r>
              <a:rPr lang="en-IN" altLang="en-US"/>
              <a:t>Structure</a:t>
            </a:r>
          </a:p>
        </p:txBody>
      </p:sp>
      <p:sp>
        <p:nvSpPr>
          <p:cNvPr id="10242" name="Rectangle 2"/>
          <p:cNvSpPr>
            <a:spLocks noGrp="1" noChangeArrowheads="1"/>
          </p:cNvSpPr>
          <p:nvPr>
            <p:ph idx="1"/>
          </p:nvPr>
        </p:nvSpPr>
        <p:spPr>
          <a:xfrm>
            <a:off x="1958546" y="1654983"/>
            <a:ext cx="9795497" cy="3976181"/>
          </a:xfrm>
          <a:noFill/>
          <a:ln>
            <a:noFill/>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a:lstStyle/>
          <a:p>
            <a:pPr marL="518379" indent="-391664">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en-IN" altLang="en-US"/>
              <a:t>Formation of the topic</a:t>
            </a:r>
          </a:p>
          <a:p>
            <a:pPr marL="518379" indent="-391664">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en-IN" altLang="en-US"/>
              <a:t>Hypothesis</a:t>
            </a:r>
          </a:p>
          <a:p>
            <a:pPr marL="518379" indent="-391664">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en-IN" altLang="en-US"/>
              <a:t>Conceptual definitions</a:t>
            </a:r>
          </a:p>
          <a:p>
            <a:pPr marL="518379" indent="-391664">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en-IN" altLang="en-US"/>
              <a:t>Operational definitions</a:t>
            </a:r>
          </a:p>
          <a:p>
            <a:pPr marL="518379" indent="-391664">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en-IN" altLang="en-US"/>
              <a:t>Gathering of data</a:t>
            </a:r>
          </a:p>
          <a:p>
            <a:pPr marL="518379" indent="-391664">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en-IN" altLang="en-US"/>
              <a:t>Analysis of data</a:t>
            </a:r>
          </a:p>
          <a:p>
            <a:pPr marL="518379" indent="-391664">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en-IN" altLang="en-US"/>
              <a:t>Test, revising of hypothesis</a:t>
            </a:r>
          </a:p>
        </p:txBody>
      </p:sp>
      <p:sp>
        <p:nvSpPr>
          <p:cNvPr id="2" name="Slide Number Placeholder 1"/>
          <p:cNvSpPr>
            <a:spLocks noGrp="1"/>
          </p:cNvSpPr>
          <p:nvPr>
            <p:ph type="sldNum" sz="quarter" idx="12"/>
          </p:nvPr>
        </p:nvSpPr>
        <p:spPr/>
        <p:txBody>
          <a:bodyPr/>
          <a:lstStyle/>
          <a:p>
            <a:fld id="{F460E87A-EC81-4276-B5E5-9E4370475473}" type="slidenum">
              <a:rPr lang="en-US" smtClean="0"/>
              <a:t>32</a:t>
            </a:fld>
            <a:endParaRPr lang="en-US"/>
          </a:p>
        </p:txBody>
      </p:sp>
    </p:spTree>
    <p:extLst>
      <p:ext uri="{BB962C8B-B14F-4D97-AF65-F5344CB8AC3E}">
        <p14:creationId xmlns:p14="http://schemas.microsoft.com/office/powerpoint/2010/main" val="40042313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0242">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0242">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0242">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0242">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0242">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10242">
                                            <p:txEl>
                                              <p:pRg st="5" end="5"/>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102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1"/>
          <p:cNvSpPr>
            <a:spLocks noGrp="1" noChangeArrowheads="1"/>
          </p:cNvSpPr>
          <p:nvPr>
            <p:ph type="title"/>
          </p:nvPr>
        </p:nvSpPr>
        <p:spPr>
          <a:xfrm>
            <a:off x="1958546" y="261112"/>
            <a:ext cx="9795497" cy="1132760"/>
          </a:xfrm>
        </p:spPr>
        <p:txBody>
          <a:bodyPr vert="horz" lIns="91440" tIns="35266" rIns="91440" bIns="45720" rtlCol="0" anchor="ctr">
            <a:normAutofit/>
          </a:bodyPr>
          <a:lstStyle/>
          <a:p>
            <a:pPr>
              <a:tabLst>
                <a:tab pos="0"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Lst>
            </a:pPr>
            <a:r>
              <a:rPr lang="en-IN" altLang="en-US"/>
              <a:t>Research – Hour glass model</a:t>
            </a:r>
          </a:p>
        </p:txBody>
      </p:sp>
      <p:sp>
        <p:nvSpPr>
          <p:cNvPr id="11266" name="Rectangle 2"/>
          <p:cNvSpPr>
            <a:spLocks noGrp="1" noChangeArrowheads="1"/>
          </p:cNvSpPr>
          <p:nvPr>
            <p:ph idx="1"/>
          </p:nvPr>
        </p:nvSpPr>
        <p:spPr>
          <a:xfrm>
            <a:off x="1958546" y="1654983"/>
            <a:ext cx="9795497" cy="3976181"/>
          </a:xfrm>
          <a:noFill/>
          <a:ln>
            <a:noFill/>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vert="horz" lIns="91440" tIns="7837" rIns="91440" bIns="45720" rtlCol="0">
            <a:normAutofit lnSpcReduction="10000"/>
          </a:bodyPr>
          <a:lstStyle/>
          <a:p>
            <a:pPr marL="518379" indent="-391664">
              <a:lnSpc>
                <a:spcPct val="98000"/>
              </a:lnSpc>
              <a:spcBef>
                <a:spcPts val="786"/>
              </a:spcBef>
              <a:spcAft>
                <a:spcPct val="0"/>
              </a:spcAft>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hi-IN" altLang="en-US" sz="3144">
                <a:latin typeface="Constantia" panose="02030602050306030303" pitchFamily="18" charset="0"/>
                <a:cs typeface="Mangal" panose="02040503050203030202" pitchFamily="18" charset="0"/>
              </a:rPr>
              <a:t>समस्या</a:t>
            </a:r>
            <a:r>
              <a:rPr lang="en-US" altLang="en-US" sz="3144">
                <a:latin typeface="Constantia" panose="02030602050306030303" pitchFamily="18" charset="0"/>
                <a:cs typeface="Mangal" panose="02040503050203030202" pitchFamily="18" charset="0"/>
              </a:rPr>
              <a:t>/</a:t>
            </a:r>
            <a:r>
              <a:rPr lang="hi-IN" altLang="en-US" sz="3144">
                <a:latin typeface="Constantia" panose="02030602050306030303" pitchFamily="18" charset="0"/>
                <a:cs typeface="Mangal" panose="02040503050203030202" pitchFamily="18" charset="0"/>
              </a:rPr>
              <a:t>संशोधनविषयकप्रश्नः</a:t>
            </a:r>
          </a:p>
          <a:p>
            <a:pPr marL="518379" indent="-391664">
              <a:lnSpc>
                <a:spcPct val="98000"/>
              </a:lnSpc>
              <a:spcBef>
                <a:spcPts val="786"/>
              </a:spcBef>
              <a:spcAft>
                <a:spcPct val="0"/>
              </a:spcAft>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hi-IN" altLang="en-US" sz="3144">
                <a:latin typeface="Constantia" panose="02030602050306030303" pitchFamily="18" charset="0"/>
                <a:cs typeface="Mangal" panose="02040503050203030202" pitchFamily="18" charset="0"/>
              </a:rPr>
              <a:t>विषयसङ्कोचः – अनुशीलनम्</a:t>
            </a:r>
          </a:p>
          <a:p>
            <a:pPr marL="518379" indent="-391664">
              <a:lnSpc>
                <a:spcPct val="98000"/>
              </a:lnSpc>
              <a:spcBef>
                <a:spcPts val="786"/>
              </a:spcBef>
              <a:spcAft>
                <a:spcPct val="0"/>
              </a:spcAft>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hi-IN" altLang="en-US" sz="3144">
                <a:latin typeface="Constantia" panose="02030602050306030303" pitchFamily="18" charset="0"/>
                <a:cs typeface="Mangal" panose="02040503050203030202" pitchFamily="18" charset="0"/>
              </a:rPr>
              <a:t>कार्यप्रवृत्तिः</a:t>
            </a:r>
          </a:p>
          <a:p>
            <a:pPr marL="518379" indent="-391664">
              <a:lnSpc>
                <a:spcPct val="98000"/>
              </a:lnSpc>
              <a:spcBef>
                <a:spcPts val="786"/>
              </a:spcBef>
              <a:spcAft>
                <a:spcPct val="0"/>
              </a:spcAft>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hi-IN" altLang="en-US" sz="3144">
                <a:latin typeface="Constantia" panose="02030602050306030303" pitchFamily="18" charset="0"/>
                <a:cs typeface="Mangal" panose="02040503050203030202" pitchFamily="18" charset="0"/>
              </a:rPr>
              <a:t>निरीक्षणम्</a:t>
            </a:r>
          </a:p>
          <a:p>
            <a:pPr marL="518379" indent="-391664">
              <a:lnSpc>
                <a:spcPct val="98000"/>
              </a:lnSpc>
              <a:spcBef>
                <a:spcPts val="786"/>
              </a:spcBef>
              <a:spcAft>
                <a:spcPct val="0"/>
              </a:spcAft>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hi-IN" altLang="en-US" sz="3144">
                <a:latin typeface="Constantia" panose="02030602050306030303" pitchFamily="18" charset="0"/>
                <a:cs typeface="Mangal" panose="02040503050203030202" pitchFamily="18" charset="0"/>
              </a:rPr>
              <a:t>विषयविश्लेषणम्</a:t>
            </a:r>
          </a:p>
          <a:p>
            <a:pPr marL="518379" indent="-391664">
              <a:lnSpc>
                <a:spcPct val="98000"/>
              </a:lnSpc>
              <a:spcBef>
                <a:spcPts val="786"/>
              </a:spcBef>
              <a:spcAft>
                <a:spcPct val="0"/>
              </a:spcAft>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hi-IN" altLang="en-US" sz="3144">
                <a:latin typeface="Constantia" panose="02030602050306030303" pitchFamily="18" charset="0"/>
                <a:cs typeface="Mangal" panose="02040503050203030202" pitchFamily="18" charset="0"/>
              </a:rPr>
              <a:t>निगमनं प्रति...</a:t>
            </a:r>
          </a:p>
          <a:p>
            <a:pPr marL="518379" indent="-391664">
              <a:lnSpc>
                <a:spcPct val="98000"/>
              </a:lnSpc>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hi-IN" altLang="en-US" sz="3144">
                <a:latin typeface="Constantia" panose="02030602050306030303" pitchFamily="18" charset="0"/>
                <a:cs typeface="Mangal" panose="02040503050203030202" pitchFamily="18" charset="0"/>
              </a:rPr>
              <a:t>विषयव्यापृतिः</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8418" y="2031290"/>
            <a:ext cx="3455879" cy="30757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F460E87A-EC81-4276-B5E5-9E4370475473}" type="slidenum">
              <a:rPr lang="en-US" smtClean="0"/>
              <a:t>33</a:t>
            </a:fld>
            <a:endParaRPr lang="en-US"/>
          </a:p>
        </p:txBody>
      </p:sp>
    </p:spTree>
    <p:extLst>
      <p:ext uri="{BB962C8B-B14F-4D97-AF65-F5344CB8AC3E}">
        <p14:creationId xmlns:p14="http://schemas.microsoft.com/office/powerpoint/2010/main" val="91584916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1266">
                                            <p:txEl>
                                              <p:pRg st="0" end="0"/>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11266">
                                            <p:txEl>
                                              <p:pRg st="1" end="1"/>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11266">
                                            <p:txEl>
                                              <p:pRg st="2" end="2"/>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11266">
                                            <p:txEl>
                                              <p:pRg st="3" end="3"/>
                                            </p:txEl>
                                          </p:spTgt>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11266">
                                            <p:txEl>
                                              <p:pRg st="4" end="4"/>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11266">
                                            <p:txEl>
                                              <p:pRg st="5" end="5"/>
                                            </p:txEl>
                                          </p:spTgt>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
          <p:cNvSpPr>
            <a:spLocks noGrp="1" noChangeArrowheads="1"/>
          </p:cNvSpPr>
          <p:nvPr>
            <p:ph type="title"/>
          </p:nvPr>
        </p:nvSpPr>
        <p:spPr>
          <a:xfrm>
            <a:off x="1958546" y="261112"/>
            <a:ext cx="9795497" cy="1132760"/>
          </a:xfrm>
        </p:spPr>
        <p:txBody>
          <a:bodyPr vert="horz" lIns="91440" tIns="35266" rIns="91440" bIns="45720" rtlCol="0" anchor="ctr">
            <a:normAutofit/>
          </a:bodyPr>
          <a:lstStyle/>
          <a:p>
            <a:pPr>
              <a:tabLst>
                <a:tab pos="0"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Lst>
            </a:pPr>
            <a:r>
              <a:rPr lang="en-IN" altLang="en-US"/>
              <a:t>Let’s consider a few examples..</a:t>
            </a:r>
          </a:p>
        </p:txBody>
      </p:sp>
      <p:sp>
        <p:nvSpPr>
          <p:cNvPr id="20485" name="Rectangle 2"/>
          <p:cNvSpPr>
            <a:spLocks noGrp="1" noChangeArrowheads="1"/>
          </p:cNvSpPr>
          <p:nvPr>
            <p:ph idx="1"/>
          </p:nvPr>
        </p:nvSpPr>
        <p:spPr>
          <a:xfrm>
            <a:off x="1958546" y="1654983"/>
            <a:ext cx="9795497" cy="3976181"/>
          </a:xfrm>
          <a:noFill/>
          <a:ln>
            <a:noFill/>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a:lstStyle/>
          <a:p>
            <a:pPr marL="0" indent="0" algn="ctr">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endParaRPr lang="en-IN" altLang="en-US"/>
          </a:p>
          <a:p>
            <a:pPr marL="0" indent="0" algn="ctr">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endParaRPr lang="en-IN" altLang="en-US"/>
          </a:p>
          <a:p>
            <a:pPr marL="0" indent="0" algn="ctr">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r>
              <a:rPr lang="hi-IN" altLang="en-US"/>
              <a:t>क्षात्रधर्मोचितैर्धर्मैरलं शत्रुवधे नृपाः ।</a:t>
            </a:r>
          </a:p>
          <a:p>
            <a:pPr marL="0" indent="0" algn="ctr">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r>
              <a:rPr lang="hi-IN" altLang="en-US"/>
              <a:t>किं नु वालिनि रामेण मुक्तो बाणः पराङ्मुखे ।।</a:t>
            </a:r>
          </a:p>
        </p:txBody>
      </p:sp>
      <p:sp>
        <p:nvSpPr>
          <p:cNvPr id="2" name="Slide Number Placeholder 1"/>
          <p:cNvSpPr>
            <a:spLocks noGrp="1"/>
          </p:cNvSpPr>
          <p:nvPr>
            <p:ph type="sldNum" sz="quarter" idx="12"/>
          </p:nvPr>
        </p:nvSpPr>
        <p:spPr/>
        <p:txBody>
          <a:bodyPr/>
          <a:lstStyle/>
          <a:p>
            <a:fld id="{F460E87A-EC81-4276-B5E5-9E4370475473}" type="slidenum">
              <a:rPr lang="en-US" smtClean="0"/>
              <a:t>34</a:t>
            </a:fld>
            <a:endParaRPr lang="en-US"/>
          </a:p>
        </p:txBody>
      </p:sp>
    </p:spTree>
    <p:extLst>
      <p:ext uri="{BB962C8B-B14F-4D97-AF65-F5344CB8AC3E}">
        <p14:creationId xmlns:p14="http://schemas.microsoft.com/office/powerpoint/2010/main" val="44802268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
          <p:cNvSpPr>
            <a:spLocks noGrp="1" noChangeArrowheads="1"/>
          </p:cNvSpPr>
          <p:nvPr>
            <p:ph type="title"/>
          </p:nvPr>
        </p:nvSpPr>
        <p:spPr>
          <a:xfrm>
            <a:off x="1958546" y="261112"/>
            <a:ext cx="9795497" cy="1132760"/>
          </a:xfrm>
        </p:spPr>
        <p:txBody>
          <a:bodyPr/>
          <a:lstStyle/>
          <a:p>
            <a:pPr eaLnBrk="1"/>
            <a:endParaRPr lang="en-US" altLang="en-US"/>
          </a:p>
        </p:txBody>
      </p:sp>
      <p:sp>
        <p:nvSpPr>
          <p:cNvPr id="13314" name="Rectangle 2"/>
          <p:cNvSpPr>
            <a:spLocks noGrp="1" noChangeArrowheads="1"/>
          </p:cNvSpPr>
          <p:nvPr>
            <p:ph idx="1"/>
          </p:nvPr>
        </p:nvSpPr>
        <p:spPr>
          <a:xfrm>
            <a:off x="1958546" y="1654983"/>
            <a:ext cx="9795497" cy="3976181"/>
          </a:xfrm>
          <a:noFill/>
          <a:ln>
            <a:noFill/>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vert="horz" lIns="91440" tIns="34396" rIns="91440" bIns="45720" rtlCol="0">
            <a:normAutofit/>
          </a:bodyPr>
          <a:lstStyle/>
          <a:p>
            <a:pPr indent="-389745" algn="ctr">
              <a:spcAft>
                <a:spcPct val="0"/>
              </a:spcAft>
              <a:buNone/>
              <a:tabLst>
                <a:tab pos="414703"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Lst>
              <a:defRPr/>
            </a:pPr>
            <a:endParaRPr lang="hi-IN" altLang="en-US" sz="3870">
              <a:solidFill>
                <a:srgbClr val="000000"/>
              </a:solidFill>
              <a:cs typeface="Lohit Devanagari" charset="0"/>
            </a:endParaRPr>
          </a:p>
          <a:p>
            <a:pPr indent="-389745" algn="ctr">
              <a:spcAft>
                <a:spcPct val="0"/>
              </a:spcAft>
              <a:buNone/>
              <a:tabLst>
                <a:tab pos="414703"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Lst>
              <a:defRPr/>
            </a:pPr>
            <a:endParaRPr lang="hi-IN" altLang="en-US" sz="3870">
              <a:solidFill>
                <a:srgbClr val="000000"/>
              </a:solidFill>
              <a:cs typeface="Lohit Devanagari" charset="0"/>
            </a:endParaRPr>
          </a:p>
          <a:p>
            <a:pPr indent="-389745" algn="ctr">
              <a:spcAft>
                <a:spcPct val="0"/>
              </a:spcAft>
              <a:buNone/>
              <a:tabLst>
                <a:tab pos="414703"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Lst>
              <a:defRPr/>
            </a:pPr>
            <a:r>
              <a:rPr lang="hi-IN" altLang="en-US">
                <a:solidFill>
                  <a:srgbClr val="000000"/>
                </a:solidFill>
                <a:cs typeface="Lohit Devanagari" charset="0"/>
              </a:rPr>
              <a:t>यत्त्वगस्थिगतं </a:t>
            </a:r>
            <a:r>
              <a:rPr lang="hi-IN" altLang="en-US">
                <a:solidFill>
                  <a:srgbClr val="FF0000"/>
                </a:solidFill>
                <a:cs typeface="Lohit Devanagari" charset="0"/>
              </a:rPr>
              <a:t>पापं</a:t>
            </a:r>
            <a:r>
              <a:rPr lang="en-US" altLang="en-US">
                <a:solidFill>
                  <a:srgbClr val="000000"/>
                </a:solidFill>
              </a:rPr>
              <a:t> देहे तिष्ठति मामके ।</a:t>
            </a:r>
          </a:p>
          <a:p>
            <a:pPr marL="0" indent="24960" algn="ctr">
              <a:buNone/>
              <a:tabLst>
                <a:tab pos="414703"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Lst>
              <a:defRPr/>
            </a:pPr>
            <a:r>
              <a:rPr lang="hi-IN" altLang="en-US">
                <a:solidFill>
                  <a:srgbClr val="000000"/>
                </a:solidFill>
                <a:cs typeface="Lohit Devanagari" charset="0"/>
              </a:rPr>
              <a:t>प्राशनात् पञ्चगव्यस्य दहत्वग्निरिवेन्धनम् ।।</a:t>
            </a:r>
          </a:p>
        </p:txBody>
      </p:sp>
      <p:sp>
        <p:nvSpPr>
          <p:cNvPr id="2" name="Slide Number Placeholder 1"/>
          <p:cNvSpPr>
            <a:spLocks noGrp="1"/>
          </p:cNvSpPr>
          <p:nvPr>
            <p:ph type="sldNum" sz="quarter" idx="12"/>
          </p:nvPr>
        </p:nvSpPr>
        <p:spPr/>
        <p:txBody>
          <a:bodyPr/>
          <a:lstStyle/>
          <a:p>
            <a:fld id="{F460E87A-EC81-4276-B5E5-9E4370475473}" type="slidenum">
              <a:rPr lang="en-US" smtClean="0"/>
              <a:t>35</a:t>
            </a:fld>
            <a:endParaRPr lang="en-US"/>
          </a:p>
        </p:txBody>
      </p:sp>
    </p:spTree>
    <p:extLst>
      <p:ext uri="{BB962C8B-B14F-4D97-AF65-F5344CB8AC3E}">
        <p14:creationId xmlns:p14="http://schemas.microsoft.com/office/powerpoint/2010/main" val="118589232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1"/>
          <p:cNvSpPr>
            <a:spLocks noGrp="1" noChangeArrowheads="1"/>
          </p:cNvSpPr>
          <p:nvPr>
            <p:ph type="title"/>
          </p:nvPr>
        </p:nvSpPr>
        <p:spPr>
          <a:xfrm>
            <a:off x="1958546" y="261112"/>
            <a:ext cx="9795497" cy="1132760"/>
          </a:xfrm>
        </p:spPr>
        <p:txBody>
          <a:bodyPr/>
          <a:lstStyle/>
          <a:p>
            <a:pPr eaLnBrk="1"/>
            <a:endParaRPr lang="en-US" altLang="en-US"/>
          </a:p>
        </p:txBody>
      </p:sp>
      <p:sp>
        <p:nvSpPr>
          <p:cNvPr id="14338" name="Rectangle 2"/>
          <p:cNvSpPr>
            <a:spLocks noGrp="1" noChangeArrowheads="1"/>
          </p:cNvSpPr>
          <p:nvPr>
            <p:ph idx="1"/>
          </p:nvPr>
        </p:nvSpPr>
        <p:spPr>
          <a:xfrm>
            <a:off x="1958546" y="1654983"/>
            <a:ext cx="9795497" cy="3976181"/>
          </a:xfrm>
          <a:noFill/>
          <a:ln>
            <a:noFill/>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a:lstStyle/>
          <a:p>
            <a:pPr marL="0" indent="0">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r>
              <a:rPr lang="en-IN" altLang="en-US"/>
              <a:t>Murphy’s Law:</a:t>
            </a:r>
          </a:p>
          <a:p>
            <a:pPr marL="0" indent="0" algn="ctr">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r>
              <a:rPr lang="en-IN" altLang="en-US"/>
              <a:t>"Anything that can go wrong will go wrong".</a:t>
            </a:r>
          </a:p>
          <a:p>
            <a:pPr marL="0" indent="0" algn="ctr">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endParaRPr lang="en-IN" altLang="en-US"/>
          </a:p>
          <a:p>
            <a:pPr marL="0" indent="0" algn="ctr">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r>
              <a:rPr lang="hi-IN" altLang="en-US"/>
              <a:t>प्राक्तनः पुरुषार्थोऽसौ मां नियोजयतीति धीः ।</a:t>
            </a:r>
          </a:p>
          <a:p>
            <a:pPr marL="0" indent="0" algn="ctr">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r>
              <a:rPr lang="hi-IN" altLang="en-US"/>
              <a:t>बलादधःस्पदीकार्या प्रत्यक्षादधिका न सा ।।</a:t>
            </a:r>
          </a:p>
          <a:p>
            <a:pPr marL="0" indent="0" algn="ctr">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endParaRPr lang="hi-IN" altLang="en-US"/>
          </a:p>
          <a:p>
            <a:pPr marL="0" indent="0">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r>
              <a:rPr lang="hi-IN" altLang="en-US"/>
              <a:t>Literature for research to counter-arguments</a:t>
            </a:r>
          </a:p>
        </p:txBody>
      </p:sp>
      <p:sp>
        <p:nvSpPr>
          <p:cNvPr id="2" name="Slide Number Placeholder 1"/>
          <p:cNvSpPr>
            <a:spLocks noGrp="1"/>
          </p:cNvSpPr>
          <p:nvPr>
            <p:ph type="sldNum" sz="quarter" idx="12"/>
          </p:nvPr>
        </p:nvSpPr>
        <p:spPr/>
        <p:txBody>
          <a:bodyPr/>
          <a:lstStyle/>
          <a:p>
            <a:fld id="{F460E87A-EC81-4276-B5E5-9E4370475473}" type="slidenum">
              <a:rPr lang="en-US" smtClean="0"/>
              <a:t>36</a:t>
            </a:fld>
            <a:endParaRPr lang="en-US"/>
          </a:p>
        </p:txBody>
      </p:sp>
    </p:spTree>
    <p:extLst>
      <p:ext uri="{BB962C8B-B14F-4D97-AF65-F5344CB8AC3E}">
        <p14:creationId xmlns:p14="http://schemas.microsoft.com/office/powerpoint/2010/main" val="34898799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4338">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1"/>
          <p:cNvSpPr>
            <a:spLocks noGrp="1" noChangeArrowheads="1"/>
          </p:cNvSpPr>
          <p:nvPr>
            <p:ph type="title"/>
          </p:nvPr>
        </p:nvSpPr>
        <p:spPr>
          <a:xfrm>
            <a:off x="1958546" y="261112"/>
            <a:ext cx="9795497" cy="1132760"/>
          </a:xfrm>
        </p:spPr>
        <p:txBody>
          <a:bodyPr vert="horz" lIns="91440" tIns="35266" rIns="91440" bIns="45720" rtlCol="0" anchor="ctr">
            <a:normAutofit/>
          </a:bodyPr>
          <a:lstStyle/>
          <a:p>
            <a:pPr>
              <a:tabLst>
                <a:tab pos="0"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Lst>
            </a:pPr>
            <a:r>
              <a:rPr lang="en-IN" altLang="en-US"/>
              <a:t>An example from behavirol sciences</a:t>
            </a:r>
          </a:p>
        </p:txBody>
      </p:sp>
      <p:sp>
        <p:nvSpPr>
          <p:cNvPr id="15362" name="Rectangle 2"/>
          <p:cNvSpPr>
            <a:spLocks noGrp="1" noChangeArrowheads="1"/>
          </p:cNvSpPr>
          <p:nvPr>
            <p:ph idx="1"/>
          </p:nvPr>
        </p:nvSpPr>
        <p:spPr>
          <a:xfrm>
            <a:off x="1958546" y="1654983"/>
            <a:ext cx="9795497" cy="4590560"/>
          </a:xfrm>
          <a:noFill/>
          <a:ln>
            <a:noFill/>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a:lstStyle/>
          <a:p>
            <a:pPr marL="518379" indent="-391664" algn="just">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en-IN" altLang="en-US" sz="2419" u="sng"/>
              <a:t>Hypothesis</a:t>
            </a:r>
            <a:r>
              <a:rPr lang="en-IN" altLang="en-US" sz="2419"/>
              <a:t>: identical twins can have different personalities because the environment influences personality.’</a:t>
            </a:r>
          </a:p>
          <a:p>
            <a:pPr marL="518379" indent="-391664" algn="just">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en-IN" altLang="en-US" sz="2419" u="sng"/>
              <a:t>Evaluation</a:t>
            </a:r>
            <a:r>
              <a:rPr lang="en-IN" altLang="en-US" sz="2419"/>
              <a:t>: hypothetico-deductive method (also known as the method of "conjectures and refutations") of Karl Popper</a:t>
            </a:r>
          </a:p>
          <a:p>
            <a:pPr marL="518379" indent="-391664" algn="just">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pPr>
            <a:r>
              <a:rPr lang="en-IN" altLang="en-US" sz="2419"/>
              <a:t>In the field of behavioral genetics, the Minnesota Study of Twins Reared Apart—a well-known study of the genetic basis for personality—conducted research with twins from 1979 to 1999. In studying 350 pairs of twins, including pairs of identical and fraternal twins reared together and apart, researchers found that identical twins, whether raised together or apart, have very similar personalities.</a:t>
            </a:r>
          </a:p>
        </p:txBody>
      </p:sp>
      <p:sp>
        <p:nvSpPr>
          <p:cNvPr id="2" name="Slide Number Placeholder 1"/>
          <p:cNvSpPr>
            <a:spLocks noGrp="1"/>
          </p:cNvSpPr>
          <p:nvPr>
            <p:ph type="sldNum" sz="quarter" idx="12"/>
          </p:nvPr>
        </p:nvSpPr>
        <p:spPr/>
        <p:txBody>
          <a:bodyPr/>
          <a:lstStyle/>
          <a:p>
            <a:fld id="{F460E87A-EC81-4276-B5E5-9E4370475473}" type="slidenum">
              <a:rPr lang="en-US" smtClean="0"/>
              <a:t>37</a:t>
            </a:fld>
            <a:endParaRPr lang="en-US"/>
          </a:p>
        </p:txBody>
      </p:sp>
    </p:spTree>
    <p:extLst>
      <p:ext uri="{BB962C8B-B14F-4D97-AF65-F5344CB8AC3E}">
        <p14:creationId xmlns:p14="http://schemas.microsoft.com/office/powerpoint/2010/main" val="5762296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5362">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789591" y="958047"/>
            <a:ext cx="9878055" cy="4283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56600" rIns="108847" bIns="566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9pPr>
          </a:lstStyle>
          <a:p>
            <a:pPr eaLnBrk="1" hangingPunct="1">
              <a:lnSpc>
                <a:spcPct val="100000"/>
              </a:lnSpc>
              <a:buClrTx/>
              <a:buFontTx/>
              <a:buNone/>
            </a:pPr>
            <a:r>
              <a:rPr lang="en-US" altLang="en-US" sz="3870">
                <a:solidFill>
                  <a:srgbClr val="000000"/>
                </a:solidFill>
                <a:latin typeface="Tw Cen MT" panose="020B0602020104020603" pitchFamily="34" charset="0"/>
                <a:cs typeface="Arial" panose="020B0604020202020204" pitchFamily="34" charset="0"/>
              </a:rPr>
              <a:t>Alternative hypothesis should consist –</a:t>
            </a:r>
          </a:p>
          <a:p>
            <a:pPr eaLnBrk="1" hangingPunct="1">
              <a:lnSpc>
                <a:spcPct val="100000"/>
              </a:lnSpc>
              <a:buClrTx/>
              <a:buFontTx/>
              <a:buNone/>
            </a:pPr>
            <a:endParaRPr lang="en-US" altLang="en-US" sz="3870">
              <a:solidFill>
                <a:srgbClr val="000000"/>
              </a:solidFill>
              <a:latin typeface="Tw Cen MT" panose="020B0602020104020603" pitchFamily="34" charset="0"/>
              <a:cs typeface="Arial" panose="020B0604020202020204" pitchFamily="34" charset="0"/>
            </a:endParaRPr>
          </a:p>
          <a:p>
            <a:pPr eaLnBrk="1" hangingPunct="1">
              <a:lnSpc>
                <a:spcPct val="100000"/>
              </a:lnSpc>
              <a:buFont typeface="Arial" panose="020B0604020202020204" pitchFamily="34" charset="0"/>
              <a:buChar char="•"/>
            </a:pPr>
            <a:r>
              <a:rPr lang="en-US" altLang="en-US" sz="3870">
                <a:solidFill>
                  <a:srgbClr val="000000"/>
                </a:solidFill>
                <a:latin typeface="Tw Cen MT" panose="020B0602020104020603" pitchFamily="34" charset="0"/>
                <a:cs typeface="Arial" panose="020B0604020202020204" pitchFamily="34" charset="0"/>
              </a:rPr>
              <a:t> testability (</a:t>
            </a:r>
            <a:r>
              <a:rPr lang="sa-IN" altLang="en-US" sz="3870">
                <a:solidFill>
                  <a:srgbClr val="000000"/>
                </a:solidFill>
                <a:latin typeface="Tw Cen MT" panose="020B0602020104020603" pitchFamily="34" charset="0"/>
                <a:cs typeface="Arial" panose="020B0604020202020204" pitchFamily="34" charset="0"/>
              </a:rPr>
              <a:t>योग्यता)</a:t>
            </a:r>
          </a:p>
          <a:p>
            <a:pPr eaLnBrk="1" hangingPunct="1">
              <a:lnSpc>
                <a:spcPct val="100000"/>
              </a:lnSpc>
              <a:buFont typeface="Arial" panose="020B0604020202020204" pitchFamily="34" charset="0"/>
              <a:buChar char="•"/>
            </a:pPr>
            <a:r>
              <a:rPr lang="en-US" altLang="en-US" sz="3870">
                <a:solidFill>
                  <a:srgbClr val="000000"/>
                </a:solidFill>
                <a:latin typeface="Tw Cen MT" panose="020B0602020104020603" pitchFamily="34" charset="0"/>
                <a:cs typeface="Arial" panose="020B0604020202020204" pitchFamily="34" charset="0"/>
              </a:rPr>
              <a:t> simplicity</a:t>
            </a:r>
            <a:r>
              <a:rPr lang="sa-IN" altLang="en-US" sz="3870">
                <a:solidFill>
                  <a:srgbClr val="000000"/>
                </a:solidFill>
                <a:latin typeface="Tw Cen MT" panose="020B0602020104020603" pitchFamily="34" charset="0"/>
                <a:cs typeface="Arial" panose="020B0604020202020204" pitchFamily="34" charset="0"/>
              </a:rPr>
              <a:t> (स्पष्टता)</a:t>
            </a:r>
          </a:p>
          <a:p>
            <a:pPr eaLnBrk="1" hangingPunct="1">
              <a:lnSpc>
                <a:spcPct val="100000"/>
              </a:lnSpc>
              <a:buFont typeface="Arial" panose="020B0604020202020204" pitchFamily="34" charset="0"/>
              <a:buChar char="•"/>
            </a:pPr>
            <a:r>
              <a:rPr lang="en-US" altLang="en-US" sz="3870">
                <a:solidFill>
                  <a:srgbClr val="000000"/>
                </a:solidFill>
                <a:latin typeface="Tw Cen MT" panose="020B0602020104020603" pitchFamily="34" charset="0"/>
                <a:cs typeface="Arial" panose="020B0604020202020204" pitchFamily="34" charset="0"/>
              </a:rPr>
              <a:t> scope</a:t>
            </a:r>
            <a:r>
              <a:rPr lang="sa-IN" altLang="en-US" sz="3870">
                <a:solidFill>
                  <a:srgbClr val="000000"/>
                </a:solidFill>
                <a:latin typeface="Tw Cen MT" panose="020B0602020104020603" pitchFamily="34" charset="0"/>
                <a:cs typeface="Arial" panose="020B0604020202020204" pitchFamily="34" charset="0"/>
              </a:rPr>
              <a:t> (व्यापृतिः)</a:t>
            </a:r>
          </a:p>
          <a:p>
            <a:pPr eaLnBrk="1" hangingPunct="1">
              <a:lnSpc>
                <a:spcPct val="100000"/>
              </a:lnSpc>
              <a:buFont typeface="Arial" panose="020B0604020202020204" pitchFamily="34" charset="0"/>
              <a:buChar char="•"/>
            </a:pPr>
            <a:r>
              <a:rPr lang="en-US" altLang="en-US" sz="3870">
                <a:solidFill>
                  <a:srgbClr val="000000"/>
                </a:solidFill>
                <a:latin typeface="Tw Cen MT" panose="020B0602020104020603" pitchFamily="34" charset="0"/>
                <a:cs typeface="Arial" panose="020B0604020202020204" pitchFamily="34" charset="0"/>
              </a:rPr>
              <a:t> fruitfulness</a:t>
            </a:r>
            <a:r>
              <a:rPr lang="sa-IN" altLang="en-US" sz="3870">
                <a:solidFill>
                  <a:srgbClr val="000000"/>
                </a:solidFill>
                <a:latin typeface="Tw Cen MT" panose="020B0602020104020603" pitchFamily="34" charset="0"/>
                <a:cs typeface="Arial" panose="020B0604020202020204" pitchFamily="34" charset="0"/>
              </a:rPr>
              <a:t> (प्रयोजनम्)</a:t>
            </a:r>
          </a:p>
          <a:p>
            <a:pPr eaLnBrk="1" hangingPunct="1">
              <a:lnSpc>
                <a:spcPct val="100000"/>
              </a:lnSpc>
              <a:buFont typeface="Arial" panose="020B0604020202020204" pitchFamily="34" charset="0"/>
              <a:buChar char="•"/>
            </a:pPr>
            <a:r>
              <a:rPr lang="en-US" altLang="en-US" sz="3870">
                <a:solidFill>
                  <a:srgbClr val="000000"/>
                </a:solidFill>
                <a:latin typeface="Tw Cen MT" panose="020B0602020104020603" pitchFamily="34" charset="0"/>
                <a:cs typeface="Arial" panose="020B0604020202020204" pitchFamily="34" charset="0"/>
              </a:rPr>
              <a:t> conservatism</a:t>
            </a:r>
            <a:r>
              <a:rPr lang="sa-IN" altLang="en-US" sz="3870">
                <a:solidFill>
                  <a:srgbClr val="000000"/>
                </a:solidFill>
                <a:latin typeface="Tw Cen MT" panose="020B0602020104020603" pitchFamily="34" charset="0"/>
                <a:cs typeface="Arial" panose="020B0604020202020204" pitchFamily="34" charset="0"/>
              </a:rPr>
              <a:t> (आनुकूल्यम्)</a:t>
            </a:r>
          </a:p>
        </p:txBody>
      </p:sp>
      <p:sp>
        <p:nvSpPr>
          <p:cNvPr id="4" name="Slide Number Placeholder 3"/>
          <p:cNvSpPr>
            <a:spLocks noGrp="1"/>
          </p:cNvSpPr>
          <p:nvPr>
            <p:ph type="sldNum" sz="quarter" idx="12"/>
          </p:nvPr>
        </p:nvSpPr>
        <p:spPr/>
        <p:txBody>
          <a:bodyPr/>
          <a:lstStyle/>
          <a:p>
            <a:fld id="{F460E87A-EC81-4276-B5E5-9E4370475473}" type="slidenum">
              <a:rPr lang="en-US" smtClean="0"/>
              <a:t>38</a:t>
            </a:fld>
            <a:endParaRPr lang="en-US"/>
          </a:p>
        </p:txBody>
      </p:sp>
    </p:spTree>
    <p:extLst>
      <p:ext uri="{BB962C8B-B14F-4D97-AF65-F5344CB8AC3E}">
        <p14:creationId xmlns:p14="http://schemas.microsoft.com/office/powerpoint/2010/main" val="36809204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762428" y="696937"/>
            <a:ext cx="10667147" cy="60697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56600" rIns="108847" bIns="566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9pPr>
          </a:lstStyle>
          <a:p>
            <a:pPr eaLnBrk="1" hangingPunct="1">
              <a:lnSpc>
                <a:spcPct val="100000"/>
              </a:lnSpc>
              <a:buClrTx/>
              <a:buFontTx/>
              <a:buNone/>
            </a:pPr>
            <a:r>
              <a:rPr lang="en-US" altLang="en-US" sz="3870" dirty="0">
                <a:solidFill>
                  <a:srgbClr val="000000"/>
                </a:solidFill>
                <a:latin typeface="Tw Cen MT" panose="020B0602020104020603" pitchFamily="34" charset="0"/>
              </a:rPr>
              <a:t>Hypothesis would result in -</a:t>
            </a:r>
          </a:p>
          <a:p>
            <a:pPr eaLnBrk="1" hangingPunct="1">
              <a:lnSpc>
                <a:spcPct val="100000"/>
              </a:lnSpc>
              <a:buClrTx/>
              <a:buFontTx/>
              <a:buNone/>
            </a:pPr>
            <a:endParaRPr lang="en-US" altLang="en-US" sz="3870" dirty="0">
              <a:solidFill>
                <a:srgbClr val="000000"/>
              </a:solidFill>
              <a:latin typeface="Tw Cen MT" panose="020B0602020104020603" pitchFamily="34" charset="0"/>
            </a:endParaRPr>
          </a:p>
          <a:p>
            <a:pPr algn="ctr" eaLnBrk="1" hangingPunct="1">
              <a:lnSpc>
                <a:spcPct val="100000"/>
              </a:lnSpc>
              <a:buClrTx/>
              <a:buFontTx/>
              <a:buNone/>
            </a:pPr>
            <a:r>
              <a:rPr lang="en-US" altLang="en-US" sz="3870" dirty="0">
                <a:solidFill>
                  <a:srgbClr val="000000"/>
                </a:solidFill>
                <a:latin typeface="Tw Cen MT" panose="020B0602020104020603" pitchFamily="34" charset="0"/>
              </a:rPr>
              <a:t>Collecting data</a:t>
            </a:r>
          </a:p>
          <a:p>
            <a:pPr algn="ctr" eaLnBrk="1" hangingPunct="1">
              <a:lnSpc>
                <a:spcPct val="100000"/>
              </a:lnSpc>
              <a:buClrTx/>
              <a:buFontTx/>
              <a:buNone/>
            </a:pPr>
            <a:endParaRPr lang="en-US" altLang="en-US" sz="3870" dirty="0">
              <a:solidFill>
                <a:srgbClr val="000000"/>
              </a:solidFill>
              <a:latin typeface="Tw Cen MT" panose="020B0602020104020603" pitchFamily="34" charset="0"/>
            </a:endParaRPr>
          </a:p>
          <a:p>
            <a:pPr algn="ctr" eaLnBrk="1" hangingPunct="1">
              <a:lnSpc>
                <a:spcPct val="100000"/>
              </a:lnSpc>
              <a:buClrTx/>
              <a:buFontTx/>
              <a:buNone/>
            </a:pPr>
            <a:r>
              <a:rPr lang="en-US" altLang="en-US" sz="3870" dirty="0">
                <a:solidFill>
                  <a:srgbClr val="000000"/>
                </a:solidFill>
                <a:latin typeface="Tw Cen MT" panose="020B0602020104020603" pitchFamily="34" charset="0"/>
              </a:rPr>
              <a:t>Analyzing information</a:t>
            </a:r>
          </a:p>
          <a:p>
            <a:pPr algn="ctr" eaLnBrk="1" hangingPunct="1">
              <a:lnSpc>
                <a:spcPct val="100000"/>
              </a:lnSpc>
              <a:buClrTx/>
              <a:buFontTx/>
              <a:buNone/>
            </a:pPr>
            <a:endParaRPr lang="en-US" altLang="en-US" sz="3870" dirty="0">
              <a:solidFill>
                <a:srgbClr val="000000"/>
              </a:solidFill>
              <a:latin typeface="Tw Cen MT" panose="020B0602020104020603" pitchFamily="34" charset="0"/>
            </a:endParaRPr>
          </a:p>
          <a:p>
            <a:pPr algn="ctr" eaLnBrk="1" hangingPunct="1">
              <a:lnSpc>
                <a:spcPct val="100000"/>
              </a:lnSpc>
              <a:buClrTx/>
              <a:buFontTx/>
              <a:buNone/>
            </a:pPr>
            <a:r>
              <a:rPr lang="en-US" altLang="en-US" sz="3870" dirty="0">
                <a:solidFill>
                  <a:srgbClr val="000000"/>
                </a:solidFill>
                <a:latin typeface="Tw Cen MT" panose="020B0602020104020603" pitchFamily="34" charset="0"/>
              </a:rPr>
              <a:t>Reporting results</a:t>
            </a:r>
          </a:p>
          <a:p>
            <a:pPr algn="ctr" eaLnBrk="1" hangingPunct="1">
              <a:lnSpc>
                <a:spcPct val="100000"/>
              </a:lnSpc>
              <a:buClrTx/>
              <a:buFontTx/>
              <a:buNone/>
            </a:pPr>
            <a:endParaRPr lang="en-US" altLang="en-US" sz="3870" dirty="0">
              <a:solidFill>
                <a:srgbClr val="000000"/>
              </a:solidFill>
              <a:latin typeface="Tw Cen MT" panose="020B0602020104020603" pitchFamily="34" charset="0"/>
            </a:endParaRPr>
          </a:p>
          <a:p>
            <a:pPr algn="ctr" eaLnBrk="1" hangingPunct="1">
              <a:lnSpc>
                <a:spcPct val="100000"/>
              </a:lnSpc>
              <a:buClrTx/>
              <a:buFontTx/>
              <a:buNone/>
            </a:pPr>
            <a:endParaRPr lang="en-US" altLang="en-US" sz="3870" dirty="0">
              <a:solidFill>
                <a:srgbClr val="000000"/>
              </a:solidFill>
              <a:latin typeface="Tw Cen MT" panose="020B0602020104020603" pitchFamily="34" charset="0"/>
            </a:endParaRPr>
          </a:p>
          <a:p>
            <a:pPr algn="ctr" eaLnBrk="1" hangingPunct="1">
              <a:lnSpc>
                <a:spcPct val="100000"/>
              </a:lnSpc>
              <a:buClrTx/>
              <a:buFontTx/>
              <a:buNone/>
            </a:pPr>
            <a:endParaRPr lang="en-US" altLang="en-US" sz="3870" dirty="0">
              <a:solidFill>
                <a:srgbClr val="000000"/>
              </a:solidFill>
              <a:latin typeface="Tw Cen MT" panose="020B0602020104020603" pitchFamily="34" charset="0"/>
            </a:endParaRPr>
          </a:p>
        </p:txBody>
      </p:sp>
      <p:sp>
        <p:nvSpPr>
          <p:cNvPr id="30723" name="AutoShape 2"/>
          <p:cNvSpPr>
            <a:spLocks noChangeArrowheads="1"/>
          </p:cNvSpPr>
          <p:nvPr/>
        </p:nvSpPr>
        <p:spPr bwMode="auto">
          <a:xfrm>
            <a:off x="6128639" y="2540071"/>
            <a:ext cx="61438" cy="499183"/>
          </a:xfrm>
          <a:prstGeom prst="downArrow">
            <a:avLst>
              <a:gd name="adj1" fmla="val 50000"/>
              <a:gd name="adj2" fmla="val 37390"/>
            </a:avLst>
          </a:prstGeom>
          <a:solidFill>
            <a:srgbClr val="0F6FC6"/>
          </a:solidFill>
          <a:ln w="25560" cap="sq">
            <a:solidFill>
              <a:srgbClr val="08509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sz="2177"/>
          </a:p>
        </p:txBody>
      </p:sp>
      <p:sp>
        <p:nvSpPr>
          <p:cNvPr id="30724" name="AutoShape 3"/>
          <p:cNvSpPr>
            <a:spLocks noChangeArrowheads="1"/>
          </p:cNvSpPr>
          <p:nvPr/>
        </p:nvSpPr>
        <p:spPr bwMode="auto">
          <a:xfrm>
            <a:off x="6128639" y="3741949"/>
            <a:ext cx="61438" cy="499183"/>
          </a:xfrm>
          <a:prstGeom prst="downArrow">
            <a:avLst>
              <a:gd name="adj1" fmla="val 50000"/>
              <a:gd name="adj2" fmla="val 37390"/>
            </a:avLst>
          </a:prstGeom>
          <a:solidFill>
            <a:srgbClr val="0F6FC6"/>
          </a:solidFill>
          <a:ln w="25560" cap="sq">
            <a:solidFill>
              <a:srgbClr val="08509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sz="2177"/>
          </a:p>
        </p:txBody>
      </p:sp>
      <p:sp>
        <p:nvSpPr>
          <p:cNvPr id="4" name="Slide Number Placeholder 3"/>
          <p:cNvSpPr>
            <a:spLocks noGrp="1"/>
          </p:cNvSpPr>
          <p:nvPr>
            <p:ph type="sldNum" sz="quarter" idx="12"/>
          </p:nvPr>
        </p:nvSpPr>
        <p:spPr/>
        <p:txBody>
          <a:bodyPr/>
          <a:lstStyle/>
          <a:p>
            <a:fld id="{F460E87A-EC81-4276-B5E5-9E4370475473}" type="slidenum">
              <a:rPr lang="en-US" smtClean="0"/>
              <a:t>39</a:t>
            </a:fld>
            <a:endParaRPr lang="en-US"/>
          </a:p>
        </p:txBody>
      </p:sp>
    </p:spTree>
    <p:extLst>
      <p:ext uri="{BB962C8B-B14F-4D97-AF65-F5344CB8AC3E}">
        <p14:creationId xmlns:p14="http://schemas.microsoft.com/office/powerpoint/2010/main" val="32769739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Definition</a:t>
            </a:r>
          </a:p>
        </p:txBody>
      </p:sp>
      <p:sp>
        <p:nvSpPr>
          <p:cNvPr id="3" name="Content Placeholder 2"/>
          <p:cNvSpPr>
            <a:spLocks noGrp="1"/>
          </p:cNvSpPr>
          <p:nvPr>
            <p:ph idx="1"/>
          </p:nvPr>
        </p:nvSpPr>
        <p:spPr/>
        <p:txBody>
          <a:bodyPr>
            <a:normAutofit/>
          </a:bodyPr>
          <a:lstStyle/>
          <a:p>
            <a:r>
              <a:rPr lang="en-US" dirty="0" err="1"/>
              <a:t>‘Re</a:t>
            </a:r>
            <a:r>
              <a:rPr lang="en-US" dirty="0"/>
              <a:t>’ search - means searching again. Research is academic and scientific as well. Many dimensions of activities reflect Research in our daily life. </a:t>
            </a:r>
          </a:p>
          <a:p>
            <a:r>
              <a:rPr lang="en-US" dirty="0"/>
              <a:t>‘A careful investigation or inquiry specially through search for new facts in any branch of knowledge.’</a:t>
            </a:r>
          </a:p>
          <a:p>
            <a:r>
              <a:rPr lang="en-US" dirty="0"/>
              <a:t>Curiosity, Logical analysis and doubt are the key factors in research</a:t>
            </a:r>
          </a:p>
          <a:p>
            <a:r>
              <a:rPr lang="en-US" dirty="0"/>
              <a:t>“Doubt is often better </a:t>
            </a:r>
            <a:r>
              <a:rPr lang="en-US" b="1" dirty="0"/>
              <a:t>than overconfidence</a:t>
            </a:r>
            <a:r>
              <a:rPr lang="en-US" dirty="0"/>
              <a:t>, for it leads to inquiry, and inquiry leads to invention.” – Hudson Maxim</a:t>
            </a:r>
          </a:p>
        </p:txBody>
      </p:sp>
      <p:pic>
        <p:nvPicPr>
          <p:cNvPr id="5" name="Picture 4"/>
          <p:cNvPicPr>
            <a:picLocks noChangeAspect="1"/>
          </p:cNvPicPr>
          <p:nvPr/>
        </p:nvPicPr>
        <p:blipFill>
          <a:blip r:embed="rId2"/>
          <a:stretch>
            <a:fillRect/>
          </a:stretch>
        </p:blipFill>
        <p:spPr>
          <a:xfrm>
            <a:off x="8772525" y="0"/>
            <a:ext cx="3419475" cy="1333500"/>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1E3FD567-4D99-E520-EB79-CF3F97A844D4}"/>
              </a:ext>
            </a:extLst>
          </p:cNvPr>
          <p:cNvSpPr>
            <a:spLocks noGrp="1"/>
          </p:cNvSpPr>
          <p:nvPr>
            <p:ph type="sldNum" sz="quarter" idx="12"/>
          </p:nvPr>
        </p:nvSpPr>
        <p:spPr/>
        <p:txBody>
          <a:bodyPr/>
          <a:lstStyle/>
          <a:p>
            <a:fld id="{F460E87A-EC81-4276-B5E5-9E4370475473}" type="slidenum">
              <a:rPr lang="en-US" smtClean="0"/>
              <a:t>4</a:t>
            </a:fld>
            <a:endParaRPr lang="en-US"/>
          </a:p>
        </p:txBody>
      </p:sp>
    </p:spTree>
    <p:extLst>
      <p:ext uri="{BB962C8B-B14F-4D97-AF65-F5344CB8AC3E}">
        <p14:creationId xmlns:p14="http://schemas.microsoft.com/office/powerpoint/2010/main" val="2280191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198251" y="428380"/>
            <a:ext cx="9795497" cy="5249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4396"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Noto Sans CJK SC" charset="0"/>
              </a:defRPr>
            </a:lvl9pPr>
          </a:lstStyle>
          <a:p>
            <a:pPr algn="ctr" eaLnBrk="1">
              <a:buClrTx/>
              <a:buFontTx/>
              <a:buNone/>
            </a:pPr>
            <a:r>
              <a:rPr lang="en-IN" altLang="en-US" sz="3870" dirty="0">
                <a:solidFill>
                  <a:srgbClr val="000000"/>
                </a:solidFill>
                <a:latin typeface="Times New Roman" panose="02020603050405020304" pitchFamily="18" charset="0"/>
                <a:cs typeface="DejaVu Sans" charset="0"/>
              </a:rPr>
              <a:t>There is a difference between ‘methods’ and ‘methodology’</a:t>
            </a:r>
          </a:p>
        </p:txBody>
      </p:sp>
      <p:sp>
        <p:nvSpPr>
          <p:cNvPr id="4" name="Slide Number Placeholder 3"/>
          <p:cNvSpPr>
            <a:spLocks noGrp="1"/>
          </p:cNvSpPr>
          <p:nvPr>
            <p:ph type="sldNum" sz="quarter" idx="12"/>
          </p:nvPr>
        </p:nvSpPr>
        <p:spPr/>
        <p:txBody>
          <a:bodyPr/>
          <a:lstStyle/>
          <a:p>
            <a:fld id="{F460E87A-EC81-4276-B5E5-9E4370475473}" type="slidenum">
              <a:rPr lang="en-US" smtClean="0"/>
              <a:t>40</a:t>
            </a:fld>
            <a:endParaRPr lang="en-US"/>
          </a:p>
        </p:txBody>
      </p:sp>
    </p:spTree>
    <p:extLst>
      <p:ext uri="{BB962C8B-B14F-4D97-AF65-F5344CB8AC3E}">
        <p14:creationId xmlns:p14="http://schemas.microsoft.com/office/powerpoint/2010/main" val="5125193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1"/>
          <p:cNvSpPr>
            <a:spLocks noGrp="1" noChangeArrowheads="1"/>
          </p:cNvSpPr>
          <p:nvPr>
            <p:ph type="title"/>
          </p:nvPr>
        </p:nvSpPr>
        <p:spPr>
          <a:xfrm>
            <a:off x="741308" y="261112"/>
            <a:ext cx="11406321" cy="1132760"/>
          </a:xfrm>
        </p:spPr>
        <p:txBody>
          <a:bodyPr/>
          <a:lstStyle/>
          <a:p>
            <a:pPr>
              <a:tabLst>
                <a:tab pos="0"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 pos="10866761" algn="l"/>
              </a:tabLst>
            </a:pPr>
            <a:r>
              <a:rPr lang="en-IN" altLang="en-US" sz="2661"/>
              <a:t>Did we violate the sutrakaras..?</a:t>
            </a:r>
          </a:p>
        </p:txBody>
      </p:sp>
      <p:sp>
        <p:nvSpPr>
          <p:cNvPr id="20482" name="Rectangle 2"/>
          <p:cNvSpPr>
            <a:spLocks noGrp="1" noChangeArrowheads="1"/>
          </p:cNvSpPr>
          <p:nvPr>
            <p:ph idx="1"/>
          </p:nvPr>
        </p:nvSpPr>
        <p:spPr>
          <a:xfrm>
            <a:off x="1958546" y="1654983"/>
            <a:ext cx="9795497" cy="3976181"/>
          </a:xfrm>
          <a:noFill/>
          <a:ln>
            <a:noFill/>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a:normAutofit fontScale="92500" lnSpcReduction="10000"/>
          </a:bodyPr>
          <a:lstStyle/>
          <a:p>
            <a:pPr marL="518379" indent="-391664">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defRPr/>
            </a:pPr>
            <a:r>
              <a:rPr lang="hi-IN" altLang="en-US"/>
              <a:t>न हि श्रुतीनां शतमपि घटं पटयितुमीष्टे </a:t>
            </a:r>
            <a:r>
              <a:rPr lang="en-IN" altLang="en-US"/>
              <a:t>(</a:t>
            </a:r>
            <a:r>
              <a:rPr lang="hi-IN" altLang="en-US"/>
              <a:t>वाचस्पतिमिश्रः</a:t>
            </a:r>
            <a:r>
              <a:rPr lang="en-IN" altLang="en-US"/>
              <a:t>)</a:t>
            </a:r>
          </a:p>
          <a:p>
            <a:pPr marL="0" indent="126715" algn="ctr">
              <a:buNone/>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defRPr/>
            </a:pPr>
            <a:r>
              <a:rPr lang="hi-IN" altLang="en-US">
                <a:solidFill>
                  <a:srgbClr val="C9211E"/>
                </a:solidFill>
              </a:rPr>
              <a:t>झोन्तस्य कोर्थः</a:t>
            </a:r>
          </a:p>
          <a:p>
            <a:pPr marL="0" indent="126715" algn="ctr">
              <a:buNone/>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defRPr/>
            </a:pPr>
            <a:r>
              <a:rPr lang="hi-IN" altLang="en-US">
                <a:solidFill>
                  <a:srgbClr val="C9211E"/>
                </a:solidFill>
              </a:rPr>
              <a:t>झोन्तस्य झोन्त इत्येवार्थः ।</a:t>
            </a:r>
          </a:p>
          <a:p>
            <a:pPr marL="0" indent="126715" algn="ctr">
              <a:buNone/>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defRPr/>
            </a:pPr>
            <a:r>
              <a:rPr lang="hi-IN" altLang="en-US">
                <a:solidFill>
                  <a:srgbClr val="C9211E"/>
                </a:solidFill>
              </a:rPr>
              <a:t>अझोन्तस्यापि झोन्तत्वे घटः किं न पटायते</a:t>
            </a:r>
            <a:r>
              <a:rPr lang="en-IN" altLang="en-US">
                <a:solidFill>
                  <a:srgbClr val="C9211E"/>
                </a:solidFill>
              </a:rPr>
              <a:t>?</a:t>
            </a:r>
          </a:p>
          <a:p>
            <a:pPr marL="0" indent="126715" algn="ctr">
              <a:buNone/>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defRPr/>
            </a:pPr>
            <a:r>
              <a:rPr lang="hi-IN" altLang="en-US">
                <a:solidFill>
                  <a:srgbClr val="2A6099"/>
                </a:solidFill>
              </a:rPr>
              <a:t>किं गवि गोत्वम्</a:t>
            </a:r>
            <a:r>
              <a:rPr lang="en-IN" altLang="en-US">
                <a:solidFill>
                  <a:srgbClr val="2A6099"/>
                </a:solidFill>
              </a:rPr>
              <a:t>, </a:t>
            </a:r>
            <a:r>
              <a:rPr lang="hi-IN" altLang="en-US">
                <a:solidFill>
                  <a:srgbClr val="2A6099"/>
                </a:solidFill>
              </a:rPr>
              <a:t>उत अगवि गोत्वम्</a:t>
            </a:r>
            <a:r>
              <a:rPr lang="en-IN" altLang="en-US">
                <a:solidFill>
                  <a:srgbClr val="2A6099"/>
                </a:solidFill>
              </a:rPr>
              <a:t>?</a:t>
            </a:r>
          </a:p>
          <a:p>
            <a:pPr marL="0" indent="126715" algn="ctr">
              <a:buNone/>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defRPr/>
            </a:pPr>
            <a:r>
              <a:rPr lang="hi-IN" altLang="en-US">
                <a:solidFill>
                  <a:srgbClr val="2A6099"/>
                </a:solidFill>
              </a:rPr>
              <a:t>गवि गोत्वं भवदिष्टं चेत् गव्येव स्यात् ।</a:t>
            </a:r>
          </a:p>
          <a:p>
            <a:pPr marL="0" indent="126715" algn="ctr">
              <a:buNone/>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defRPr/>
            </a:pPr>
            <a:r>
              <a:rPr lang="hi-IN" altLang="en-US">
                <a:solidFill>
                  <a:srgbClr val="2A6099"/>
                </a:solidFill>
              </a:rPr>
              <a:t>अगवि गोत्वं भवदिष्टं चेत् भवति भवत्यपि तुल्यं गोत्वम्</a:t>
            </a:r>
            <a:r>
              <a:rPr lang="en-IN" altLang="en-US">
                <a:solidFill>
                  <a:srgbClr val="2A6099"/>
                </a:solidFill>
              </a:rPr>
              <a:t>!</a:t>
            </a:r>
          </a:p>
          <a:p>
            <a:pPr marL="518379" indent="-391664">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defRPr/>
            </a:pPr>
            <a:r>
              <a:rPr lang="hi-IN" altLang="en-US"/>
              <a:t>न खलु वै सूत्रकारनियोगभयात्पदार्थाः स्वधर्मं हातुमर्हन्ति । </a:t>
            </a:r>
            <a:r>
              <a:rPr lang="en-IN" altLang="en-US"/>
              <a:t>(</a:t>
            </a:r>
            <a:r>
              <a:rPr lang="hi-IN" altLang="en-US"/>
              <a:t>भासर्वज्ञः</a:t>
            </a:r>
            <a:r>
              <a:rPr lang="en-IN" altLang="en-US"/>
              <a:t>)</a:t>
            </a:r>
          </a:p>
        </p:txBody>
      </p:sp>
      <p:sp>
        <p:nvSpPr>
          <p:cNvPr id="2" name="Slide Number Placeholder 1"/>
          <p:cNvSpPr>
            <a:spLocks noGrp="1"/>
          </p:cNvSpPr>
          <p:nvPr>
            <p:ph type="sldNum" sz="quarter" idx="12"/>
          </p:nvPr>
        </p:nvSpPr>
        <p:spPr/>
        <p:txBody>
          <a:bodyPr/>
          <a:lstStyle/>
          <a:p>
            <a:fld id="{F460E87A-EC81-4276-B5E5-9E4370475473}" type="slidenum">
              <a:rPr lang="en-US" smtClean="0"/>
              <a:t>41</a:t>
            </a:fld>
            <a:endParaRPr lang="en-US"/>
          </a:p>
        </p:txBody>
      </p:sp>
    </p:spTree>
    <p:extLst>
      <p:ext uri="{BB962C8B-B14F-4D97-AF65-F5344CB8AC3E}">
        <p14:creationId xmlns:p14="http://schemas.microsoft.com/office/powerpoint/2010/main" val="17452472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204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a:xfrm>
            <a:off x="1958546" y="1697221"/>
            <a:ext cx="9795497" cy="3976181"/>
          </a:xfrm>
          <a:noFill/>
          <a:ln>
            <a:noFill/>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a:lstStyle/>
          <a:p>
            <a:pPr marL="518379" indent="-391664" algn="just">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defRPr/>
            </a:pPr>
            <a:r>
              <a:rPr lang="en-IN" altLang="en-US" dirty="0"/>
              <a:t>Cartesian Intellectualism (mind, matter, God and Humans)</a:t>
            </a:r>
          </a:p>
          <a:p>
            <a:pPr marL="518379" indent="-391664" algn="just">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defRPr/>
            </a:pPr>
            <a:r>
              <a:rPr lang="en-IN" altLang="en-US" dirty="0"/>
              <a:t>Continental philosophy (intuition vs observation)</a:t>
            </a:r>
          </a:p>
          <a:p>
            <a:pPr marL="518379" indent="-391664" algn="just">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defRPr/>
            </a:pPr>
            <a:r>
              <a:rPr lang="en-IN" altLang="en-US" dirty="0"/>
              <a:t>Analytical philosophy (formal </a:t>
            </a:r>
            <a:r>
              <a:rPr lang="en-IN" altLang="en-US" dirty="0" err="1"/>
              <a:t>logic&amp;maths</a:t>
            </a:r>
            <a:r>
              <a:rPr lang="en-IN" altLang="en-US" dirty="0"/>
              <a:t>)</a:t>
            </a:r>
          </a:p>
          <a:p>
            <a:pPr marL="518379" indent="-391664" algn="just">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defRPr/>
            </a:pPr>
            <a:r>
              <a:rPr lang="en-IN" altLang="en-US" dirty="0"/>
              <a:t>Rationalism (logic)</a:t>
            </a:r>
          </a:p>
          <a:p>
            <a:pPr marL="518379" indent="-391664" algn="just">
              <a:buClr>
                <a:srgbClr val="0066FF"/>
              </a:buClr>
              <a:buSzPct val="40000"/>
              <a:buFont typeface="Wingdings" panose="05000000000000000000" pitchFamily="2" charset="2"/>
              <a:buChar char=""/>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defRPr/>
            </a:pPr>
            <a:r>
              <a:rPr lang="en-IN" altLang="en-US" dirty="0"/>
              <a:t>Empiricism (sense perception)</a:t>
            </a:r>
          </a:p>
          <a:p>
            <a:pPr marL="520300" indent="-389745" algn="just">
              <a:buSzPct val="40000"/>
              <a:buNone/>
              <a:tabLst>
                <a:tab pos="518379" algn="l"/>
                <a:tab pos="645094" algn="l"/>
                <a:tab pos="1188433" algn="l"/>
                <a:tab pos="1731770" algn="l"/>
                <a:tab pos="2275109" algn="l"/>
                <a:tab pos="2818446" algn="l"/>
                <a:tab pos="3361785" algn="l"/>
                <a:tab pos="3905122" algn="l"/>
                <a:tab pos="4448461" algn="l"/>
                <a:tab pos="4991799" algn="l"/>
                <a:tab pos="5535137" algn="l"/>
                <a:tab pos="6078475" algn="l"/>
                <a:tab pos="6621813" algn="l"/>
                <a:tab pos="7165151" algn="l"/>
                <a:tab pos="7708489" algn="l"/>
                <a:tab pos="8251827" algn="l"/>
                <a:tab pos="8795166" algn="l"/>
                <a:tab pos="9338503" algn="l"/>
                <a:tab pos="9881842" algn="l"/>
                <a:tab pos="10425179" algn="l"/>
                <a:tab pos="10968518" algn="l"/>
              </a:tabLst>
              <a:defRPr/>
            </a:pPr>
            <a:endParaRPr lang="en-IN" altLang="en-US" dirty="0"/>
          </a:p>
        </p:txBody>
      </p:sp>
      <p:sp>
        <p:nvSpPr>
          <p:cNvPr id="2" name="Slide Number Placeholder 1"/>
          <p:cNvSpPr>
            <a:spLocks noGrp="1"/>
          </p:cNvSpPr>
          <p:nvPr>
            <p:ph type="sldNum" sz="quarter" idx="12"/>
          </p:nvPr>
        </p:nvSpPr>
        <p:spPr/>
        <p:txBody>
          <a:bodyPr/>
          <a:lstStyle/>
          <a:p>
            <a:fld id="{F460E87A-EC81-4276-B5E5-9E4370475473}" type="slidenum">
              <a:rPr lang="en-US" smtClean="0"/>
              <a:t>42</a:t>
            </a:fld>
            <a:endParaRPr lang="en-US"/>
          </a:p>
        </p:txBody>
      </p:sp>
      <p:sp>
        <p:nvSpPr>
          <p:cNvPr id="7" name="Rectangle 1">
            <a:extLst>
              <a:ext uri="{FF2B5EF4-FFF2-40B4-BE49-F238E27FC236}">
                <a16:creationId xmlns:a16="http://schemas.microsoft.com/office/drawing/2014/main" id="{5142A84A-330C-5D47-6493-FFB354A2110A}"/>
              </a:ext>
            </a:extLst>
          </p:cNvPr>
          <p:cNvSpPr>
            <a:spLocks noGrp="1" noChangeArrowheads="1"/>
          </p:cNvSpPr>
          <p:nvPr>
            <p:ph type="title"/>
          </p:nvPr>
        </p:nvSpPr>
        <p:spPr>
          <a:xfrm>
            <a:off x="600008" y="159630"/>
            <a:ext cx="9795497" cy="1132760"/>
          </a:xfrm>
          <a:ln/>
        </p:spPr>
        <p:txBody>
          <a:bodyPr vert="horz" lIns="91440" tIns="35266" rIns="91440" bIns="45720" rtlCol="0" anchor="ctr">
            <a:normAutofit fontScale="90000"/>
          </a:bodyPr>
          <a:lstStyle/>
          <a:p>
            <a:pPr>
              <a:tabLst>
                <a:tab pos="0"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Lst>
            </a:pPr>
            <a:r>
              <a:rPr lang="en-IN" altLang="en-US" dirty="0">
                <a:solidFill>
                  <a:srgbClr val="FF9900"/>
                </a:solidFill>
                <a:effectLst>
                  <a:outerShdw blurRad="38100" dist="38100" dir="2700000" algn="tl">
                    <a:srgbClr val="000000">
                      <a:alpha val="43137"/>
                    </a:srgbClr>
                  </a:outerShdw>
                </a:effectLst>
              </a:rPr>
              <a:t>Some important western schools of thought</a:t>
            </a:r>
          </a:p>
        </p:txBody>
      </p:sp>
    </p:spTree>
    <p:extLst>
      <p:ext uri="{BB962C8B-B14F-4D97-AF65-F5344CB8AC3E}">
        <p14:creationId xmlns:p14="http://schemas.microsoft.com/office/powerpoint/2010/main" val="84219774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p:cNvSpPr>
            <a:spLocks noGrp="1" noChangeArrowheads="1"/>
          </p:cNvSpPr>
          <p:nvPr>
            <p:ph idx="1"/>
          </p:nvPr>
        </p:nvSpPr>
        <p:spPr>
          <a:xfrm>
            <a:off x="1198251" y="1643832"/>
            <a:ext cx="9795497" cy="3976181"/>
          </a:xfrm>
          <a:noFill/>
          <a:ln>
            <a:noFill/>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a:lstStyle/>
          <a:p>
            <a:pPr marL="0" indent="0">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endParaRPr lang="en-IN" altLang="en-US" dirty="0"/>
          </a:p>
          <a:p>
            <a:pPr marL="0" indent="0">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endParaRPr lang="en-IN" altLang="en-US" dirty="0"/>
          </a:p>
          <a:p>
            <a:pPr marL="0" indent="0" algn="ctr">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r>
              <a:rPr lang="hi-IN" altLang="en-US" dirty="0"/>
              <a:t>शास्त्रम् </a:t>
            </a:r>
            <a:r>
              <a:rPr lang="en-IN" altLang="en-US" dirty="0"/>
              <a:t>vs Science?</a:t>
            </a:r>
          </a:p>
          <a:p>
            <a:pPr marL="0" indent="0" algn="ctr">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r>
              <a:rPr lang="en-IN" altLang="en-US" dirty="0"/>
              <a:t>or</a:t>
            </a:r>
          </a:p>
          <a:p>
            <a:pPr marL="0" indent="0" algn="ctr">
              <a:buNone/>
              <a:tabLst>
                <a:tab pos="0" algn="l"/>
                <a:tab pos="126715" algn="l"/>
                <a:tab pos="670054" algn="l"/>
                <a:tab pos="1213391" algn="l"/>
                <a:tab pos="1756730" algn="l"/>
                <a:tab pos="2300067" algn="l"/>
                <a:tab pos="2843406" algn="l"/>
                <a:tab pos="3386743" algn="l"/>
                <a:tab pos="3930082" algn="l"/>
                <a:tab pos="4473419" algn="l"/>
                <a:tab pos="5016758" algn="l"/>
                <a:tab pos="5560096" algn="l"/>
                <a:tab pos="6103434" algn="l"/>
                <a:tab pos="6646772" algn="l"/>
                <a:tab pos="7190110" algn="l"/>
                <a:tab pos="7733448" algn="l"/>
                <a:tab pos="8276787" algn="l"/>
                <a:tab pos="8820124" algn="l"/>
                <a:tab pos="9363463" algn="l"/>
                <a:tab pos="9906800" algn="l"/>
                <a:tab pos="10450139" algn="l"/>
              </a:tabLst>
            </a:pPr>
            <a:r>
              <a:rPr lang="en-IN" altLang="en-US" dirty="0"/>
              <a:t> Science vis-a-vis </a:t>
            </a:r>
            <a:r>
              <a:rPr lang="hi-IN" altLang="en-US" dirty="0"/>
              <a:t>शास्त्रम्</a:t>
            </a:r>
            <a:r>
              <a:rPr lang="en-IN" altLang="en-US" dirty="0"/>
              <a:t>?</a:t>
            </a:r>
          </a:p>
        </p:txBody>
      </p:sp>
      <p:sp>
        <p:nvSpPr>
          <p:cNvPr id="2" name="Slide Number Placeholder 1"/>
          <p:cNvSpPr>
            <a:spLocks noGrp="1"/>
          </p:cNvSpPr>
          <p:nvPr>
            <p:ph type="sldNum" sz="quarter" idx="12"/>
          </p:nvPr>
        </p:nvSpPr>
        <p:spPr/>
        <p:txBody>
          <a:bodyPr/>
          <a:lstStyle/>
          <a:p>
            <a:fld id="{F460E87A-EC81-4276-B5E5-9E4370475473}" type="slidenum">
              <a:rPr lang="en-US" smtClean="0"/>
              <a:t>43</a:t>
            </a:fld>
            <a:endParaRPr lang="en-US"/>
          </a:p>
        </p:txBody>
      </p:sp>
      <p:sp>
        <p:nvSpPr>
          <p:cNvPr id="10" name="Rectangle 1">
            <a:extLst>
              <a:ext uri="{FF2B5EF4-FFF2-40B4-BE49-F238E27FC236}">
                <a16:creationId xmlns:a16="http://schemas.microsoft.com/office/drawing/2014/main" id="{2D7433AA-D553-891E-342B-F21BA84C832F}"/>
              </a:ext>
            </a:extLst>
          </p:cNvPr>
          <p:cNvSpPr>
            <a:spLocks noGrp="1" noChangeArrowheads="1"/>
          </p:cNvSpPr>
          <p:nvPr>
            <p:ph type="title"/>
          </p:nvPr>
        </p:nvSpPr>
        <p:spPr>
          <a:xfrm>
            <a:off x="600008" y="159630"/>
            <a:ext cx="9795497" cy="1132760"/>
          </a:xfrm>
          <a:ln/>
        </p:spPr>
        <p:txBody>
          <a:bodyPr vert="horz" lIns="91440" tIns="35266" rIns="91440" bIns="45720" rtlCol="0" anchor="ctr">
            <a:normAutofit/>
          </a:bodyPr>
          <a:lstStyle/>
          <a:p>
            <a:pPr>
              <a:tabLst>
                <a:tab pos="0"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Lst>
            </a:pPr>
            <a:r>
              <a:rPr lang="en-IN" altLang="en-US" dirty="0">
                <a:solidFill>
                  <a:srgbClr val="FF9900"/>
                </a:solidFill>
                <a:effectLst>
                  <a:outerShdw blurRad="38100" dist="38100" dir="2700000" algn="tl">
                    <a:srgbClr val="000000">
                      <a:alpha val="43137"/>
                    </a:srgbClr>
                  </a:outerShdw>
                </a:effectLst>
              </a:rPr>
              <a:t>Approaches – East &amp; West</a:t>
            </a:r>
          </a:p>
        </p:txBody>
      </p:sp>
    </p:spTree>
    <p:extLst>
      <p:ext uri="{BB962C8B-B14F-4D97-AF65-F5344CB8AC3E}">
        <p14:creationId xmlns:p14="http://schemas.microsoft.com/office/powerpoint/2010/main" val="252755713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8834" y="272630"/>
            <a:ext cx="10970496" cy="1144280"/>
          </a:xfrm>
          <a:noFill/>
          <a:ln cap="flat">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vert="horz" lIns="91440" tIns="47457" rIns="91440" bIns="45720" rtlCol="0" anchor="ctr">
            <a:normAutofit/>
          </a:bodyPr>
          <a:lstStyle/>
          <a:p>
            <a:pPr marL="0" indent="0" algn="ctr">
              <a:spcAft>
                <a:spcPct val="0"/>
              </a:spcAft>
              <a:buNone/>
              <a:tabLst>
                <a:tab pos="0"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 pos="10866761" algn="l"/>
              </a:tabLst>
              <a:defRPr/>
            </a:pPr>
            <a:r>
              <a:rPr lang="en-IN" altLang="en-US" sz="3991">
                <a:solidFill>
                  <a:srgbClr val="000000"/>
                </a:solidFill>
                <a:latin typeface="Times New Roman" panose="02020603050405020304" pitchFamily="18" charset="0"/>
              </a:rPr>
              <a:t>Science Vs Religion</a:t>
            </a:r>
          </a:p>
        </p:txBody>
      </p:sp>
      <p:sp>
        <p:nvSpPr>
          <p:cNvPr id="23553" name="Rectangle 1"/>
          <p:cNvSpPr>
            <a:spLocks noGrp="1" noChangeArrowheads="1"/>
          </p:cNvSpPr>
          <p:nvPr>
            <p:ph sz="half" idx="1"/>
          </p:nvPr>
        </p:nvSpPr>
        <p:spPr>
          <a:xfrm>
            <a:off x="608834" y="1603144"/>
            <a:ext cx="5354692" cy="3978101"/>
          </a:xfrm>
          <a:noFill/>
          <a:ln>
            <a:round/>
            <a:headEnd/>
            <a:tailEnd/>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vert="horz" lIns="91440" tIns="34396" rIns="91440" bIns="45720" rtlCol="0" anchor="t">
            <a:normAutofit/>
          </a:bodyPr>
          <a:lstStyle/>
          <a:p>
            <a:pPr marL="510699" indent="-383985">
              <a:spcBef>
                <a:spcPts val="1723"/>
              </a:spcBef>
              <a:buSzPct val="45000"/>
              <a:buFont typeface="Wingdings" panose="05000000000000000000" pitchFamily="2" charset="2"/>
              <a:buChar char=""/>
              <a:tabLst>
                <a:tab pos="510699" algn="l"/>
                <a:tab pos="637414" algn="l"/>
                <a:tab pos="1180753" algn="l"/>
                <a:tab pos="1724090" algn="l"/>
                <a:tab pos="2267429" algn="l"/>
                <a:tab pos="2810767" algn="l"/>
                <a:tab pos="3354105" algn="l"/>
                <a:tab pos="3897443" algn="l"/>
                <a:tab pos="4440781" algn="l"/>
                <a:tab pos="4984119" algn="l"/>
                <a:tab pos="5527457" algn="l"/>
                <a:tab pos="6070795" algn="l"/>
                <a:tab pos="6614134" algn="l"/>
                <a:tab pos="7157471" algn="l"/>
                <a:tab pos="7700810" algn="l"/>
                <a:tab pos="8244147" algn="l"/>
                <a:tab pos="8787486" algn="l"/>
                <a:tab pos="9330823" algn="l"/>
                <a:tab pos="9874162" algn="l"/>
                <a:tab pos="10417499" algn="l"/>
                <a:tab pos="10960838" algn="l"/>
              </a:tabLst>
              <a:defRPr/>
            </a:pPr>
            <a:r>
              <a:rPr lang="en-IN" altLang="en-US" sz="2903">
                <a:solidFill>
                  <a:srgbClr val="000000"/>
                </a:solidFill>
                <a:latin typeface="Arial" panose="020B0604020202020204" pitchFamily="34" charset="0"/>
              </a:rPr>
              <a:t>Cladius Ptolemy (139 A.D.) inspired by Aristotle established an idea of geocentric world</a:t>
            </a:r>
          </a:p>
          <a:p>
            <a:pPr marL="510699" indent="-383985">
              <a:spcBef>
                <a:spcPts val="1723"/>
              </a:spcBef>
              <a:buSzPct val="45000"/>
              <a:buFont typeface="Wingdings" panose="05000000000000000000" pitchFamily="2" charset="2"/>
              <a:buChar char=""/>
              <a:tabLst>
                <a:tab pos="510699" algn="l"/>
                <a:tab pos="637414" algn="l"/>
                <a:tab pos="1180753" algn="l"/>
                <a:tab pos="1724090" algn="l"/>
                <a:tab pos="2267429" algn="l"/>
                <a:tab pos="2810767" algn="l"/>
                <a:tab pos="3354105" algn="l"/>
                <a:tab pos="3897443" algn="l"/>
                <a:tab pos="4440781" algn="l"/>
                <a:tab pos="4984119" algn="l"/>
                <a:tab pos="5527457" algn="l"/>
                <a:tab pos="6070795" algn="l"/>
                <a:tab pos="6614134" algn="l"/>
                <a:tab pos="7157471" algn="l"/>
                <a:tab pos="7700810" algn="l"/>
                <a:tab pos="8244147" algn="l"/>
                <a:tab pos="8787486" algn="l"/>
                <a:tab pos="9330823" algn="l"/>
                <a:tab pos="9874162" algn="l"/>
                <a:tab pos="10417499" algn="l"/>
                <a:tab pos="10960838" algn="l"/>
              </a:tabLst>
              <a:defRPr/>
            </a:pPr>
            <a:r>
              <a:rPr lang="en-IN" altLang="en-US" sz="2903">
                <a:solidFill>
                  <a:srgbClr val="000000"/>
                </a:solidFill>
                <a:latin typeface="Arial" panose="020B0604020202020204" pitchFamily="34" charset="0"/>
              </a:rPr>
              <a:t>This theory dominated for about 1500 years</a:t>
            </a:r>
          </a:p>
        </p:txBody>
      </p:sp>
      <p:pic>
        <p:nvPicPr>
          <p:cNvPr id="430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295" y="1660743"/>
            <a:ext cx="4469604" cy="39185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F460E87A-EC81-4276-B5E5-9E4370475473}" type="slidenum">
              <a:rPr lang="en-US" smtClean="0"/>
              <a:t>44</a:t>
            </a:fld>
            <a:endParaRPr lang="en-US"/>
          </a:p>
        </p:txBody>
      </p:sp>
    </p:spTree>
    <p:extLst>
      <p:ext uri="{BB962C8B-B14F-4D97-AF65-F5344CB8AC3E}">
        <p14:creationId xmlns:p14="http://schemas.microsoft.com/office/powerpoint/2010/main" val="24809877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1"/>
          <p:cNvSpPr>
            <a:spLocks noGrp="1" noChangeArrowheads="1"/>
          </p:cNvSpPr>
          <p:nvPr>
            <p:ph type="title"/>
          </p:nvPr>
        </p:nvSpPr>
        <p:spPr>
          <a:xfrm>
            <a:off x="608834" y="272630"/>
            <a:ext cx="10970496" cy="1144280"/>
          </a:xfrm>
        </p:spPr>
        <p:txBody>
          <a:bodyPr/>
          <a:lstStyle/>
          <a:p>
            <a:pPr eaLnBrk="1"/>
            <a:endParaRPr lang="en-US" altLang="en-US"/>
          </a:p>
        </p:txBody>
      </p:sp>
      <p:sp>
        <p:nvSpPr>
          <p:cNvPr id="45061" name="Rectangle 2"/>
          <p:cNvSpPr>
            <a:spLocks noGrp="1" noChangeArrowheads="1"/>
          </p:cNvSpPr>
          <p:nvPr>
            <p:ph sz="half" idx="1"/>
          </p:nvPr>
        </p:nvSpPr>
        <p:spPr>
          <a:xfrm>
            <a:off x="608834" y="1603144"/>
            <a:ext cx="5354692" cy="3978101"/>
          </a:xfrm>
          <a:noFill/>
          <a:ln>
            <a:noFill/>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vert="horz" lIns="91440" tIns="34396" rIns="91440" bIns="45720" rtlCol="0">
            <a:normAutofit/>
          </a:bodyPr>
          <a:lstStyle/>
          <a:p>
            <a:pPr marL="510699" indent="-383985">
              <a:spcBef>
                <a:spcPts val="1723"/>
              </a:spcBef>
              <a:spcAft>
                <a:spcPct val="0"/>
              </a:spcAft>
              <a:buSzPct val="45000"/>
              <a:buFont typeface="Wingdings" panose="05000000000000000000" pitchFamily="2" charset="2"/>
              <a:buChar char=""/>
              <a:tabLst>
                <a:tab pos="510699" algn="l"/>
                <a:tab pos="637414" algn="l"/>
                <a:tab pos="1180753" algn="l"/>
                <a:tab pos="1724090" algn="l"/>
                <a:tab pos="2267429" algn="l"/>
                <a:tab pos="2810767" algn="l"/>
                <a:tab pos="3354105" algn="l"/>
                <a:tab pos="3897443" algn="l"/>
                <a:tab pos="4440781" algn="l"/>
                <a:tab pos="4984119" algn="l"/>
                <a:tab pos="5527457" algn="l"/>
                <a:tab pos="6070795" algn="l"/>
                <a:tab pos="6614134" algn="l"/>
                <a:tab pos="7157471" algn="l"/>
                <a:tab pos="7700810" algn="l"/>
                <a:tab pos="8244147" algn="l"/>
                <a:tab pos="8787486" algn="l"/>
                <a:tab pos="9330823" algn="l"/>
                <a:tab pos="9874162" algn="l"/>
                <a:tab pos="10417499" algn="l"/>
                <a:tab pos="10960838" algn="l"/>
              </a:tabLst>
            </a:pPr>
            <a:r>
              <a:rPr lang="en-IN" altLang="en-US">
                <a:solidFill>
                  <a:srgbClr val="000000"/>
                </a:solidFill>
              </a:rPr>
              <a:t>Nicolaus Copernicus (1473-1543) refuted Ptolemy and proposed a new heliocentric theory</a:t>
            </a:r>
          </a:p>
          <a:p>
            <a:pPr marL="510699" indent="-383985">
              <a:spcBef>
                <a:spcPts val="1723"/>
              </a:spcBef>
              <a:spcAft>
                <a:spcPct val="0"/>
              </a:spcAft>
              <a:buSzPct val="45000"/>
              <a:buFont typeface="Wingdings" panose="05000000000000000000" pitchFamily="2" charset="2"/>
              <a:buChar char=""/>
              <a:tabLst>
                <a:tab pos="510699" algn="l"/>
                <a:tab pos="637414" algn="l"/>
                <a:tab pos="1180753" algn="l"/>
                <a:tab pos="1724090" algn="l"/>
                <a:tab pos="2267429" algn="l"/>
                <a:tab pos="2810767" algn="l"/>
                <a:tab pos="3354105" algn="l"/>
                <a:tab pos="3897443" algn="l"/>
                <a:tab pos="4440781" algn="l"/>
                <a:tab pos="4984119" algn="l"/>
                <a:tab pos="5527457" algn="l"/>
                <a:tab pos="6070795" algn="l"/>
                <a:tab pos="6614134" algn="l"/>
                <a:tab pos="7157471" algn="l"/>
                <a:tab pos="7700810" algn="l"/>
                <a:tab pos="8244147" algn="l"/>
                <a:tab pos="8787486" algn="l"/>
                <a:tab pos="9330823" algn="l"/>
                <a:tab pos="9874162" algn="l"/>
                <a:tab pos="10417499" algn="l"/>
                <a:tab pos="10960838" algn="l"/>
              </a:tabLst>
            </a:pPr>
            <a:r>
              <a:rPr lang="en-IN" altLang="en-US">
                <a:solidFill>
                  <a:srgbClr val="000000"/>
                </a:solidFill>
              </a:rPr>
              <a:t>Dedicated his work - ‘On the Revolutions of the Heavenly Spheres’ to Pope III. </a:t>
            </a:r>
          </a:p>
        </p:txBody>
      </p:sp>
      <p:pic>
        <p:nvPicPr>
          <p:cNvPr id="450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478" y="2547752"/>
            <a:ext cx="5575485" cy="21714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F460E87A-EC81-4276-B5E5-9E4370475473}" type="slidenum">
              <a:rPr lang="en-US" smtClean="0"/>
              <a:t>45</a:t>
            </a:fld>
            <a:endParaRPr lang="en-US"/>
          </a:p>
        </p:txBody>
      </p:sp>
    </p:spTree>
    <p:extLst>
      <p:ext uri="{BB962C8B-B14F-4D97-AF65-F5344CB8AC3E}">
        <p14:creationId xmlns:p14="http://schemas.microsoft.com/office/powerpoint/2010/main" val="1308070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1"/>
          <p:cNvSpPr>
            <a:spLocks noGrp="1" noChangeArrowheads="1"/>
          </p:cNvSpPr>
          <p:nvPr>
            <p:ph type="title"/>
          </p:nvPr>
        </p:nvSpPr>
        <p:spPr>
          <a:xfrm>
            <a:off x="608834" y="272630"/>
            <a:ext cx="10970496" cy="1144280"/>
          </a:xfrm>
        </p:spPr>
        <p:txBody>
          <a:bodyPr/>
          <a:lstStyle/>
          <a:p>
            <a:pPr eaLnBrk="1"/>
            <a:endParaRPr lang="en-US" altLang="en-US"/>
          </a:p>
        </p:txBody>
      </p:sp>
      <p:sp>
        <p:nvSpPr>
          <p:cNvPr id="47109" name="Rectangle 2"/>
          <p:cNvSpPr>
            <a:spLocks noGrp="1" noChangeArrowheads="1"/>
          </p:cNvSpPr>
          <p:nvPr>
            <p:ph sz="half" idx="1"/>
          </p:nvPr>
        </p:nvSpPr>
        <p:spPr>
          <a:xfrm>
            <a:off x="608834" y="1603144"/>
            <a:ext cx="5354692" cy="3978101"/>
          </a:xfrm>
          <a:noFill/>
          <a:ln>
            <a:noFill/>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vert="horz" lIns="91440" tIns="34396" rIns="91440" bIns="45720" rtlCol="0">
            <a:normAutofit/>
          </a:bodyPr>
          <a:lstStyle/>
          <a:p>
            <a:pPr marL="510699" indent="-383985">
              <a:spcBef>
                <a:spcPts val="1723"/>
              </a:spcBef>
              <a:spcAft>
                <a:spcPct val="0"/>
              </a:spcAft>
              <a:buSzPct val="45000"/>
              <a:buFont typeface="Wingdings" panose="05000000000000000000" pitchFamily="2" charset="2"/>
              <a:buChar char=""/>
              <a:tabLst>
                <a:tab pos="510699" algn="l"/>
                <a:tab pos="637414" algn="l"/>
                <a:tab pos="1180753" algn="l"/>
                <a:tab pos="1724090" algn="l"/>
                <a:tab pos="2267429" algn="l"/>
                <a:tab pos="2810767" algn="l"/>
                <a:tab pos="3354105" algn="l"/>
                <a:tab pos="3897443" algn="l"/>
                <a:tab pos="4440781" algn="l"/>
                <a:tab pos="4984119" algn="l"/>
                <a:tab pos="5527457" algn="l"/>
                <a:tab pos="6070795" algn="l"/>
                <a:tab pos="6614134" algn="l"/>
                <a:tab pos="7157471" algn="l"/>
                <a:tab pos="7700810" algn="l"/>
                <a:tab pos="8244147" algn="l"/>
                <a:tab pos="8787486" algn="l"/>
                <a:tab pos="9330823" algn="l"/>
                <a:tab pos="9874162" algn="l"/>
                <a:tab pos="10417499" algn="l"/>
                <a:tab pos="10960838" algn="l"/>
              </a:tabLst>
            </a:pPr>
            <a:r>
              <a:rPr lang="en-IN" altLang="en-US">
                <a:solidFill>
                  <a:srgbClr val="000000"/>
                </a:solidFill>
              </a:rPr>
              <a:t>Galileo Galilli (1564-1642) endorsed Copernicus. Invented telescope.</a:t>
            </a:r>
          </a:p>
          <a:p>
            <a:pPr marL="510699" indent="-383985">
              <a:spcBef>
                <a:spcPts val="1723"/>
              </a:spcBef>
              <a:spcAft>
                <a:spcPct val="0"/>
              </a:spcAft>
              <a:buSzPct val="45000"/>
              <a:buFont typeface="Wingdings" panose="05000000000000000000" pitchFamily="2" charset="2"/>
              <a:buChar char=""/>
              <a:tabLst>
                <a:tab pos="510699" algn="l"/>
                <a:tab pos="637414" algn="l"/>
                <a:tab pos="1180753" algn="l"/>
                <a:tab pos="1724090" algn="l"/>
                <a:tab pos="2267429" algn="l"/>
                <a:tab pos="2810767" algn="l"/>
                <a:tab pos="3354105" algn="l"/>
                <a:tab pos="3897443" algn="l"/>
                <a:tab pos="4440781" algn="l"/>
                <a:tab pos="4984119" algn="l"/>
                <a:tab pos="5527457" algn="l"/>
                <a:tab pos="6070795" algn="l"/>
                <a:tab pos="6614134" algn="l"/>
                <a:tab pos="7157471" algn="l"/>
                <a:tab pos="7700810" algn="l"/>
                <a:tab pos="8244147" algn="l"/>
                <a:tab pos="8787486" algn="l"/>
                <a:tab pos="9330823" algn="l"/>
                <a:tab pos="9874162" algn="l"/>
                <a:tab pos="10417499" algn="l"/>
                <a:tab pos="10960838" algn="l"/>
              </a:tabLst>
            </a:pPr>
            <a:r>
              <a:rPr lang="en-IN" altLang="en-US">
                <a:solidFill>
                  <a:srgbClr val="000000"/>
                </a:solidFill>
              </a:rPr>
              <a:t>Taiko Bruno – supported; Copernicus, burnt to death; John Kepler – met with the same fate</a:t>
            </a:r>
          </a:p>
        </p:txBody>
      </p:sp>
      <p:pic>
        <p:nvPicPr>
          <p:cNvPr id="471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445" y="1693381"/>
            <a:ext cx="4266091" cy="4058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F460E87A-EC81-4276-B5E5-9E4370475473}" type="slidenum">
              <a:rPr lang="en-US" smtClean="0"/>
              <a:t>46</a:t>
            </a:fld>
            <a:endParaRPr lang="en-US"/>
          </a:p>
        </p:txBody>
      </p:sp>
    </p:spTree>
    <p:extLst>
      <p:ext uri="{BB962C8B-B14F-4D97-AF65-F5344CB8AC3E}">
        <p14:creationId xmlns:p14="http://schemas.microsoft.com/office/powerpoint/2010/main" val="29118104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1"/>
          <p:cNvSpPr txBox="1">
            <a:spLocks noChangeArrowheads="1"/>
          </p:cNvSpPr>
          <p:nvPr/>
        </p:nvSpPr>
        <p:spPr bwMode="auto">
          <a:xfrm>
            <a:off x="608834" y="316790"/>
            <a:ext cx="10970496" cy="5308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4396"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cs typeface="Noto Sans CJK SC" charset="0"/>
              </a:defRPr>
            </a:lvl9pPr>
          </a:lstStyle>
          <a:p>
            <a:pPr algn="ctr" eaLnBrk="1">
              <a:buClrTx/>
              <a:buFontTx/>
              <a:buNone/>
            </a:pPr>
            <a:r>
              <a:rPr lang="en-IN" altLang="en-US" sz="3870">
                <a:solidFill>
                  <a:srgbClr val="000000"/>
                </a:solidFill>
              </a:rPr>
              <a:t>In ancient times, logic and experimentation were against the ‘belief’ (religion) in the west..</a:t>
            </a:r>
          </a:p>
          <a:p>
            <a:pPr algn="ctr" eaLnBrk="1">
              <a:buClrTx/>
              <a:buFontTx/>
              <a:buNone/>
            </a:pPr>
            <a:endParaRPr lang="en-IN" altLang="en-US" sz="3870">
              <a:solidFill>
                <a:srgbClr val="000000"/>
              </a:solidFill>
            </a:endParaRPr>
          </a:p>
          <a:p>
            <a:pPr algn="ctr" eaLnBrk="1">
              <a:buClrTx/>
              <a:buFontTx/>
              <a:buNone/>
            </a:pPr>
            <a:r>
              <a:rPr lang="en-IN" altLang="en-US" sz="3870">
                <a:solidFill>
                  <a:srgbClr val="000000"/>
                </a:solidFill>
              </a:rPr>
              <a:t>Whereas, logic is the basis of Indian philosophy.</a:t>
            </a:r>
          </a:p>
        </p:txBody>
      </p:sp>
      <p:sp>
        <p:nvSpPr>
          <p:cNvPr id="2" name="Slide Number Placeholder 1"/>
          <p:cNvSpPr>
            <a:spLocks noGrp="1"/>
          </p:cNvSpPr>
          <p:nvPr>
            <p:ph type="sldNum" sz="quarter" idx="12"/>
          </p:nvPr>
        </p:nvSpPr>
        <p:spPr/>
        <p:txBody>
          <a:bodyPr/>
          <a:lstStyle/>
          <a:p>
            <a:fld id="{F460E87A-EC81-4276-B5E5-9E4370475473}" type="slidenum">
              <a:rPr lang="en-US" smtClean="0"/>
              <a:t>47</a:t>
            </a:fld>
            <a:endParaRPr lang="en-US"/>
          </a:p>
        </p:txBody>
      </p:sp>
    </p:spTree>
    <p:extLst>
      <p:ext uri="{BB962C8B-B14F-4D97-AF65-F5344CB8AC3E}">
        <p14:creationId xmlns:p14="http://schemas.microsoft.com/office/powerpoint/2010/main" val="27242838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1"/>
          <p:cNvSpPr txBox="1">
            <a:spLocks noChangeArrowheads="1"/>
          </p:cNvSpPr>
          <p:nvPr/>
        </p:nvSpPr>
        <p:spPr bwMode="auto">
          <a:xfrm>
            <a:off x="739389" y="631659"/>
            <a:ext cx="10970496" cy="5308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4396" rIns="0" bIns="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cs typeface="Noto Sans CJK SC" charset="0"/>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cs typeface="Noto Sans CJK SC" charset="0"/>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cs typeface="Noto Sans CJK SC" charset="0"/>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cs typeface="Noto Sans CJK SC" charset="0"/>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cs typeface="Noto Sans CJK SC"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cs typeface="Noto Sans CJK SC"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cs typeface="Noto Sans CJK SC"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cs typeface="Noto Sans CJK SC"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cs typeface="Noto Sans CJK SC" charset="0"/>
              </a:defRPr>
            </a:lvl9pPr>
          </a:lstStyle>
          <a:p>
            <a:pPr eaLnBrk="1">
              <a:buClrTx/>
              <a:buFontTx/>
              <a:buNone/>
            </a:pPr>
            <a:r>
              <a:rPr lang="en-IN" altLang="en-US" sz="3386" dirty="0">
                <a:solidFill>
                  <a:srgbClr val="000000"/>
                </a:solidFill>
              </a:rPr>
              <a:t>Example in </a:t>
            </a:r>
            <a:r>
              <a:rPr lang="en-IN" altLang="en-US" sz="3386" dirty="0" err="1">
                <a:solidFill>
                  <a:srgbClr val="000000"/>
                </a:solidFill>
              </a:rPr>
              <a:t>Nyayashastra</a:t>
            </a:r>
            <a:r>
              <a:rPr lang="en-IN" altLang="en-US" sz="3386" dirty="0">
                <a:solidFill>
                  <a:srgbClr val="000000"/>
                </a:solidFill>
              </a:rPr>
              <a:t> - </a:t>
            </a:r>
          </a:p>
          <a:p>
            <a:pPr eaLnBrk="1">
              <a:buClrTx/>
              <a:buFontTx/>
              <a:buNone/>
            </a:pPr>
            <a:endParaRPr lang="en-IN" altLang="en-US" sz="3386" dirty="0">
              <a:solidFill>
                <a:srgbClr val="000000"/>
              </a:solidFill>
            </a:endParaRPr>
          </a:p>
          <a:p>
            <a:pPr algn="just" eaLnBrk="1">
              <a:buClrTx/>
              <a:buFontTx/>
              <a:buNone/>
            </a:pPr>
            <a:r>
              <a:rPr lang="en-IN" altLang="en-US" sz="3386" dirty="0">
                <a:solidFill>
                  <a:srgbClr val="000000"/>
                </a:solidFill>
                <a:cs typeface="Noto Sans CJK SC Regular" charset="0"/>
              </a:rPr>
              <a:t>- in Nyaya view, the formal approach in proposing, reviewing or criticizing a theory is threefold - 1. </a:t>
            </a:r>
            <a:r>
              <a:rPr lang="en-IN" altLang="en-US" sz="3386" i="1" dirty="0" err="1">
                <a:solidFill>
                  <a:srgbClr val="000000"/>
                </a:solidFill>
                <a:cs typeface="Noto Sans CJK SC Regular" charset="0"/>
              </a:rPr>
              <a:t>Uddeśa</a:t>
            </a:r>
            <a:r>
              <a:rPr lang="en-IN" altLang="en-US" sz="3386" dirty="0">
                <a:solidFill>
                  <a:srgbClr val="000000"/>
                </a:solidFill>
                <a:cs typeface="Noto Sans CJK SC Regular" charset="0"/>
              </a:rPr>
              <a:t> 2. </a:t>
            </a:r>
            <a:r>
              <a:rPr lang="en-IN" altLang="en-US" sz="3386" i="1" dirty="0" err="1">
                <a:solidFill>
                  <a:srgbClr val="000000"/>
                </a:solidFill>
                <a:cs typeface="Noto Sans CJK SC Regular" charset="0"/>
              </a:rPr>
              <a:t>Lakṣaṇa</a:t>
            </a:r>
            <a:r>
              <a:rPr lang="en-IN" altLang="en-US" sz="3386" dirty="0">
                <a:solidFill>
                  <a:srgbClr val="000000"/>
                </a:solidFill>
                <a:cs typeface="Noto Sans CJK SC Regular" charset="0"/>
              </a:rPr>
              <a:t> and 3. </a:t>
            </a:r>
            <a:r>
              <a:rPr lang="en-IN" altLang="en-US" sz="3386" i="1" dirty="0" err="1">
                <a:solidFill>
                  <a:srgbClr val="000000"/>
                </a:solidFill>
                <a:cs typeface="Noto Sans CJK SC Regular" charset="0"/>
              </a:rPr>
              <a:t>Parīkṣā</a:t>
            </a:r>
            <a:r>
              <a:rPr lang="en-IN" altLang="en-US" sz="3386" dirty="0">
                <a:solidFill>
                  <a:srgbClr val="000000"/>
                </a:solidFill>
                <a:cs typeface="Noto Sans CJK SC Regular" charset="0"/>
              </a:rPr>
              <a:t>.</a:t>
            </a:r>
          </a:p>
          <a:p>
            <a:pPr eaLnBrk="1">
              <a:buClrTx/>
              <a:buFontTx/>
              <a:buNone/>
            </a:pPr>
            <a:endParaRPr lang="en-IN" altLang="en-US" sz="3386" dirty="0">
              <a:solidFill>
                <a:srgbClr val="000000"/>
              </a:solidFill>
              <a:cs typeface="Noto Sans CJK SC Regular" charset="0"/>
            </a:endParaRPr>
          </a:p>
          <a:p>
            <a:pPr algn="just" eaLnBrk="1">
              <a:buClrTx/>
              <a:buFontTx/>
              <a:buNone/>
            </a:pPr>
            <a:r>
              <a:rPr lang="en-IN" altLang="en-US" sz="3386" dirty="0">
                <a:solidFill>
                  <a:srgbClr val="000000"/>
                </a:solidFill>
                <a:cs typeface="Noto Sans CJK SC Regular" charset="0"/>
              </a:rPr>
              <a:t>- testability through 1. Over pervasion 2. Non-pervasion and 3. Impossibility.</a:t>
            </a:r>
          </a:p>
          <a:p>
            <a:pPr eaLnBrk="1">
              <a:buClrTx/>
              <a:buFontTx/>
              <a:buNone/>
            </a:pPr>
            <a:endParaRPr lang="en-IN" altLang="en-US" sz="3386" dirty="0">
              <a:solidFill>
                <a:srgbClr val="000000"/>
              </a:solidFill>
            </a:endParaRPr>
          </a:p>
          <a:p>
            <a:pPr eaLnBrk="1">
              <a:buClrTx/>
              <a:buFontTx/>
              <a:buNone/>
            </a:pPr>
            <a:r>
              <a:rPr lang="en-IN" altLang="en-US" sz="3386" dirty="0">
                <a:solidFill>
                  <a:srgbClr val="000000"/>
                </a:solidFill>
              </a:rPr>
              <a:t>- </a:t>
            </a:r>
            <a:r>
              <a:rPr lang="en-IN" altLang="en-US" sz="3386" dirty="0" err="1">
                <a:solidFill>
                  <a:srgbClr val="000000"/>
                </a:solidFill>
              </a:rPr>
              <a:t>paraarthaanumaanam</a:t>
            </a:r>
            <a:r>
              <a:rPr lang="en-IN" altLang="en-US" sz="3386" dirty="0">
                <a:solidFill>
                  <a:srgbClr val="000000"/>
                </a:solidFill>
              </a:rPr>
              <a:t> (</a:t>
            </a:r>
            <a:r>
              <a:rPr lang="en-IN" altLang="en-US" sz="3386" dirty="0" err="1">
                <a:solidFill>
                  <a:srgbClr val="000000"/>
                </a:solidFill>
              </a:rPr>
              <a:t>inductive&amp;deductive</a:t>
            </a:r>
            <a:r>
              <a:rPr lang="en-IN" altLang="en-US" sz="3386" dirty="0">
                <a:solidFill>
                  <a:srgbClr val="000000"/>
                </a:solidFill>
              </a:rPr>
              <a:t>)</a:t>
            </a:r>
          </a:p>
        </p:txBody>
      </p:sp>
      <p:sp>
        <p:nvSpPr>
          <p:cNvPr id="2" name="Slide Number Placeholder 1"/>
          <p:cNvSpPr>
            <a:spLocks noGrp="1"/>
          </p:cNvSpPr>
          <p:nvPr>
            <p:ph type="sldNum" sz="quarter" idx="12"/>
          </p:nvPr>
        </p:nvSpPr>
        <p:spPr/>
        <p:txBody>
          <a:bodyPr/>
          <a:lstStyle/>
          <a:p>
            <a:fld id="{F460E87A-EC81-4276-B5E5-9E4370475473}" type="slidenum">
              <a:rPr lang="en-US" smtClean="0"/>
              <a:t>48</a:t>
            </a:fld>
            <a:endParaRPr lang="en-US"/>
          </a:p>
        </p:txBody>
      </p:sp>
    </p:spTree>
    <p:extLst>
      <p:ext uri="{BB962C8B-B14F-4D97-AF65-F5344CB8AC3E}">
        <p14:creationId xmlns:p14="http://schemas.microsoft.com/office/powerpoint/2010/main" val="30436645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sa-IN" dirty="0"/>
              <a:t>अथातो ब्रह्मजिज्ञासा </a:t>
            </a:r>
            <a:r>
              <a:rPr lang="sa-IN"/>
              <a:t>– वेदान्तदर्शनम्</a:t>
            </a:r>
            <a:endParaRPr lang="en-US" dirty="0"/>
          </a:p>
          <a:p>
            <a:r>
              <a:rPr lang="sa-IN" dirty="0"/>
              <a:t>अथातो धर्मजिज्ञासा – मीमांसादर्शनम्</a:t>
            </a:r>
            <a:endParaRPr lang="en-US" dirty="0"/>
          </a:p>
          <a:p>
            <a:r>
              <a:rPr lang="sa-IN" dirty="0"/>
              <a:t>अथ योगानुशासनम् – योगदर्शनम्</a:t>
            </a:r>
            <a:endParaRPr lang="en-US" dirty="0"/>
          </a:p>
          <a:p>
            <a:r>
              <a:rPr lang="sa-IN" dirty="0"/>
              <a:t>अथ त्रिविधदुःखात्यन्तनिवृत्तिरत्यन्तपुरुषार्थः – साङ्ख्यदर्शनम्</a:t>
            </a:r>
            <a:endParaRPr lang="en-US" dirty="0"/>
          </a:p>
          <a:p>
            <a:r>
              <a:rPr lang="sa-IN" dirty="0"/>
              <a:t>अथातो धर्मं व्याख्यास्यामः – वैशेषिकदर्शनम् </a:t>
            </a:r>
          </a:p>
          <a:p>
            <a:r>
              <a:rPr lang="sa-IN" dirty="0"/>
              <a:t>प्रमाण-प्रमेय-संशय...निश्श्रेयसाधिगमः – न्यायदर्शनम्</a:t>
            </a:r>
          </a:p>
          <a:p>
            <a:r>
              <a:rPr lang="sa-IN" dirty="0"/>
              <a:t>अथातो सर्वभूतचिन्ताशरीरं व्याख्यास्यामः – चरकसंहिता</a:t>
            </a:r>
            <a:endParaRPr lang="en-US" dirty="0"/>
          </a:p>
        </p:txBody>
      </p:sp>
      <p:sp>
        <p:nvSpPr>
          <p:cNvPr id="4" name="Slide Number Placeholder 3"/>
          <p:cNvSpPr>
            <a:spLocks noGrp="1"/>
          </p:cNvSpPr>
          <p:nvPr>
            <p:ph type="sldNum" sz="quarter" idx="12"/>
          </p:nvPr>
        </p:nvSpPr>
        <p:spPr/>
        <p:txBody>
          <a:bodyPr/>
          <a:lstStyle/>
          <a:p>
            <a:fld id="{84C7D405-A1C1-4BD4-9F02-C903D66B880E}" type="slidenum">
              <a:rPr lang="en-US" smtClean="0"/>
              <a:t>49</a:t>
            </a:fld>
            <a:endParaRPr lang="en-US"/>
          </a:p>
        </p:txBody>
      </p:sp>
      <p:sp>
        <p:nvSpPr>
          <p:cNvPr id="7" name="Rectangle 1">
            <a:extLst>
              <a:ext uri="{FF2B5EF4-FFF2-40B4-BE49-F238E27FC236}">
                <a16:creationId xmlns:a16="http://schemas.microsoft.com/office/drawing/2014/main" id="{42C1DFEA-CACA-D808-B1D5-81B1E2731286}"/>
              </a:ext>
            </a:extLst>
          </p:cNvPr>
          <p:cNvSpPr>
            <a:spLocks noGrp="1" noChangeArrowheads="1"/>
          </p:cNvSpPr>
          <p:nvPr>
            <p:ph type="title"/>
          </p:nvPr>
        </p:nvSpPr>
        <p:spPr>
          <a:xfrm>
            <a:off x="600008" y="159630"/>
            <a:ext cx="9795497" cy="1132760"/>
          </a:xfrm>
          <a:ln/>
        </p:spPr>
        <p:txBody>
          <a:bodyPr vert="horz" lIns="91440" tIns="35266" rIns="91440" bIns="45720" rtlCol="0" anchor="ctr">
            <a:normAutofit/>
          </a:bodyPr>
          <a:lstStyle/>
          <a:p>
            <a:pPr>
              <a:tabLst>
                <a:tab pos="0"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Lst>
            </a:pPr>
            <a:r>
              <a:rPr lang="en-IN" altLang="en-US" dirty="0">
                <a:solidFill>
                  <a:srgbClr val="FF9900"/>
                </a:solidFill>
                <a:effectLst>
                  <a:outerShdw blurRad="38100" dist="38100" dir="2700000" algn="tl">
                    <a:srgbClr val="000000">
                      <a:alpha val="43137"/>
                    </a:srgbClr>
                  </a:outerShdw>
                </a:effectLst>
              </a:rPr>
              <a:t>Research Statements</a:t>
            </a:r>
          </a:p>
        </p:txBody>
      </p:sp>
    </p:spTree>
    <p:extLst>
      <p:ext uri="{BB962C8B-B14F-4D97-AF65-F5344CB8AC3E}">
        <p14:creationId xmlns:p14="http://schemas.microsoft.com/office/powerpoint/2010/main" val="141383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The term ‘Research’ was first used in 1577. The word research is originated from a French word (</a:t>
            </a:r>
            <a:r>
              <a:rPr lang="en-US" i="1" dirty="0" err="1"/>
              <a:t>Researche</a:t>
            </a:r>
            <a:r>
              <a:rPr lang="en-US" dirty="0"/>
              <a:t>) that we have known for about four hundred years.       </a:t>
            </a:r>
          </a:p>
          <a:p>
            <a:r>
              <a:rPr lang="en-US"/>
              <a:t>The </a:t>
            </a:r>
            <a:r>
              <a:rPr lang="en-US" dirty="0"/>
              <a:t>research that one conducts should be useful to the society. </a:t>
            </a:r>
          </a:p>
          <a:p>
            <a:pPr marL="0" indent="0">
              <a:buNone/>
            </a:pPr>
            <a:endParaRPr lang="en-US" dirty="0"/>
          </a:p>
          <a:p>
            <a:pPr marL="0" indent="0">
              <a:buNone/>
            </a:pPr>
            <a:r>
              <a:rPr lang="en-US" dirty="0"/>
              <a:t>Examples in mundane life:</a:t>
            </a:r>
          </a:p>
          <a:p>
            <a:r>
              <a:rPr lang="en-US" dirty="0"/>
              <a:t>News reporter – House wife – Chef – Pharma industry – Technological innovation</a:t>
            </a:r>
          </a:p>
          <a:p>
            <a:endParaRPr lang="en-US" dirty="0"/>
          </a:p>
        </p:txBody>
      </p:sp>
      <p:sp>
        <p:nvSpPr>
          <p:cNvPr id="4" name="Slide Number Placeholder 3">
            <a:extLst>
              <a:ext uri="{FF2B5EF4-FFF2-40B4-BE49-F238E27FC236}">
                <a16:creationId xmlns:a16="http://schemas.microsoft.com/office/drawing/2014/main" id="{7856C485-28C5-DC72-44B0-8729DC232538}"/>
              </a:ext>
            </a:extLst>
          </p:cNvPr>
          <p:cNvSpPr>
            <a:spLocks noGrp="1"/>
          </p:cNvSpPr>
          <p:nvPr>
            <p:ph type="sldNum" sz="quarter" idx="12"/>
          </p:nvPr>
        </p:nvSpPr>
        <p:spPr/>
        <p:txBody>
          <a:bodyPr/>
          <a:lstStyle/>
          <a:p>
            <a:fld id="{F460E87A-EC81-4276-B5E5-9E4370475473}" type="slidenum">
              <a:rPr lang="en-US" smtClean="0"/>
              <a:t>5</a:t>
            </a:fld>
            <a:endParaRPr lang="en-US"/>
          </a:p>
        </p:txBody>
      </p:sp>
    </p:spTree>
    <p:extLst>
      <p:ext uri="{BB962C8B-B14F-4D97-AF65-F5344CB8AC3E}">
        <p14:creationId xmlns:p14="http://schemas.microsoft.com/office/powerpoint/2010/main" val="2667945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28625" indent="-323850">
              <a:buSzPct val="45000"/>
              <a:buFont typeface="Wingdings" panose="05000000000000000000" pitchFamily="2" charset="2"/>
              <a:buChar char=""/>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hi-IN" altLang="en-US" dirty="0">
                <a:cs typeface="Lohit Devanagari" panose="020B0600000000000000" pitchFamily="34" charset="0"/>
              </a:rPr>
              <a:t>लोष्ट</a:t>
            </a:r>
            <a:r>
              <a:rPr lang="en-IN" altLang="en-US" dirty="0"/>
              <a:t>: </a:t>
            </a:r>
            <a:r>
              <a:rPr lang="hi-IN" altLang="en-US" dirty="0">
                <a:cs typeface="Lohit Devanagari" panose="020B0600000000000000" pitchFamily="34" charset="0"/>
              </a:rPr>
              <a:t>क्षिप्त</a:t>
            </a:r>
            <a:r>
              <a:rPr lang="en-IN" altLang="en-US" dirty="0"/>
              <a:t>: </a:t>
            </a:r>
            <a:r>
              <a:rPr lang="hi-IN" altLang="en-US" dirty="0">
                <a:cs typeface="Lohit Devanagari" panose="020B0600000000000000" pitchFamily="34" charset="0"/>
              </a:rPr>
              <a:t>बाहुवेगं गत्वा नैव तिर्यग् गच्छति नोर्ध्वमारोहति</a:t>
            </a:r>
            <a:r>
              <a:rPr lang="en-IN" altLang="en-US" dirty="0"/>
              <a:t>, </a:t>
            </a:r>
            <a:r>
              <a:rPr lang="hi-IN" altLang="en-US" dirty="0">
                <a:cs typeface="Lohit Devanagari" panose="020B0600000000000000" pitchFamily="34" charset="0"/>
              </a:rPr>
              <a:t>पृथिवीविकार</a:t>
            </a:r>
            <a:r>
              <a:rPr lang="en-IN" altLang="en-US" dirty="0"/>
              <a:t>: </a:t>
            </a:r>
            <a:r>
              <a:rPr lang="hi-IN" altLang="en-US" dirty="0">
                <a:cs typeface="Lohit Devanagari" panose="020B0600000000000000" pitchFamily="34" charset="0"/>
              </a:rPr>
              <a:t>पृथिवीमेव गच्छति आन्तर्यत</a:t>
            </a:r>
            <a:r>
              <a:rPr lang="en-IN" altLang="en-US" dirty="0"/>
              <a:t>: (</a:t>
            </a:r>
            <a:r>
              <a:rPr lang="hi-IN" altLang="en-US" dirty="0">
                <a:cs typeface="Lohit Devanagari" panose="020B0600000000000000" pitchFamily="34" charset="0"/>
              </a:rPr>
              <a:t>महा</a:t>
            </a:r>
            <a:r>
              <a:rPr lang="en-IN" altLang="en-US" dirty="0"/>
              <a:t>.)</a:t>
            </a:r>
          </a:p>
          <a:p>
            <a:pPr marL="428625" indent="-323850">
              <a:buSzPct val="45000"/>
              <a:buFont typeface="Wingdings" panose="05000000000000000000" pitchFamily="2" charset="2"/>
              <a:buChar char=""/>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hi-IN" altLang="en-US" dirty="0">
                <a:cs typeface="Lohit Devanagari" panose="020B0600000000000000" pitchFamily="34" charset="0"/>
              </a:rPr>
              <a:t>संयोगाभावे गुरुत्वात्पतनम् । </a:t>
            </a:r>
            <a:r>
              <a:rPr lang="en-IN" altLang="en-US" dirty="0"/>
              <a:t>(</a:t>
            </a:r>
            <a:r>
              <a:rPr lang="hi-IN" altLang="en-US" dirty="0">
                <a:cs typeface="Lohit Devanagari" panose="020B0600000000000000" pitchFamily="34" charset="0"/>
              </a:rPr>
              <a:t>वै</a:t>
            </a:r>
            <a:r>
              <a:rPr lang="en-IN" altLang="en-US" dirty="0"/>
              <a:t>.</a:t>
            </a:r>
            <a:r>
              <a:rPr lang="hi-IN" altLang="en-US" dirty="0">
                <a:cs typeface="Lohit Devanagari" panose="020B0600000000000000" pitchFamily="34" charset="0"/>
              </a:rPr>
              <a:t>सू</a:t>
            </a:r>
            <a:r>
              <a:rPr lang="en-IN" altLang="en-US" dirty="0"/>
              <a:t>.5.1.7) </a:t>
            </a:r>
          </a:p>
          <a:p>
            <a:pPr marL="428625" indent="-323850">
              <a:buSzPct val="45000"/>
              <a:buFont typeface="Wingdings" panose="05000000000000000000" pitchFamily="2" charset="2"/>
              <a:buChar char=""/>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hi-IN" altLang="en-US" dirty="0">
                <a:cs typeface="Lohit Devanagari" panose="020B0600000000000000" pitchFamily="34" charset="0"/>
              </a:rPr>
              <a:t>प्रयत्नविशेषान्नोदनविशेषः </a:t>
            </a:r>
            <a:r>
              <a:rPr lang="en-IN" altLang="en-US" dirty="0"/>
              <a:t>(</a:t>
            </a:r>
            <a:r>
              <a:rPr lang="hi-IN" altLang="en-US" dirty="0">
                <a:cs typeface="Lohit Devanagari" panose="020B0600000000000000" pitchFamily="34" charset="0"/>
              </a:rPr>
              <a:t>वै</a:t>
            </a:r>
            <a:r>
              <a:rPr lang="en-IN" altLang="en-US" dirty="0"/>
              <a:t>.</a:t>
            </a:r>
            <a:r>
              <a:rPr lang="hi-IN" altLang="en-US" dirty="0">
                <a:cs typeface="Lohit Devanagari" panose="020B0600000000000000" pitchFamily="34" charset="0"/>
              </a:rPr>
              <a:t>सू</a:t>
            </a:r>
            <a:r>
              <a:rPr lang="en-IN" altLang="en-US" dirty="0"/>
              <a:t>.5.1.9)</a:t>
            </a:r>
          </a:p>
          <a:p>
            <a:endParaRPr lang="en-US" dirty="0"/>
          </a:p>
        </p:txBody>
      </p:sp>
      <p:sp>
        <p:nvSpPr>
          <p:cNvPr id="6" name="Slide Number Placeholder 5"/>
          <p:cNvSpPr>
            <a:spLocks noGrp="1"/>
          </p:cNvSpPr>
          <p:nvPr>
            <p:ph type="sldNum" sz="quarter" idx="12"/>
          </p:nvPr>
        </p:nvSpPr>
        <p:spPr/>
        <p:txBody>
          <a:bodyPr/>
          <a:lstStyle/>
          <a:p>
            <a:fld id="{84C7D405-A1C1-4BD4-9F02-C903D66B880E}" type="slidenum">
              <a:rPr lang="en-US" smtClean="0"/>
              <a:t>50</a:t>
            </a:fld>
            <a:endParaRPr lang="en-US"/>
          </a:p>
        </p:txBody>
      </p:sp>
      <p:sp>
        <p:nvSpPr>
          <p:cNvPr id="9" name="Rectangle 1">
            <a:extLst>
              <a:ext uri="{FF2B5EF4-FFF2-40B4-BE49-F238E27FC236}">
                <a16:creationId xmlns:a16="http://schemas.microsoft.com/office/drawing/2014/main" id="{43C69AD7-C150-F1B2-839C-6BD9D84E9AF5}"/>
              </a:ext>
            </a:extLst>
          </p:cNvPr>
          <p:cNvSpPr>
            <a:spLocks noGrp="1" noChangeArrowheads="1"/>
          </p:cNvSpPr>
          <p:nvPr>
            <p:ph type="title"/>
          </p:nvPr>
        </p:nvSpPr>
        <p:spPr>
          <a:xfrm>
            <a:off x="600008" y="159630"/>
            <a:ext cx="9795497" cy="1132760"/>
          </a:xfrm>
          <a:ln/>
        </p:spPr>
        <p:txBody>
          <a:bodyPr vert="horz" lIns="91440" tIns="35266" rIns="91440" bIns="45720" rtlCol="0" anchor="ctr">
            <a:normAutofit/>
          </a:bodyPr>
          <a:lstStyle/>
          <a:p>
            <a:pPr>
              <a:tabLst>
                <a:tab pos="0"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Lst>
            </a:pPr>
            <a:r>
              <a:rPr lang="en-IN" altLang="en-US" dirty="0">
                <a:solidFill>
                  <a:srgbClr val="FF9900"/>
                </a:solidFill>
                <a:effectLst>
                  <a:outerShdw blurRad="38100" dist="38100" dir="2700000" algn="tl">
                    <a:srgbClr val="000000">
                      <a:alpha val="43137"/>
                    </a:srgbClr>
                  </a:outerShdw>
                </a:effectLst>
              </a:rPr>
              <a:t>Some scientific insights</a:t>
            </a:r>
          </a:p>
        </p:txBody>
      </p:sp>
    </p:spTree>
    <p:extLst>
      <p:ext uri="{BB962C8B-B14F-4D97-AF65-F5344CB8AC3E}">
        <p14:creationId xmlns:p14="http://schemas.microsoft.com/office/powerpoint/2010/main" val="2260951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1"/>
          <p:cNvSpPr>
            <a:spLocks noGrp="1" noChangeArrowheads="1"/>
          </p:cNvSpPr>
          <p:nvPr>
            <p:ph type="title"/>
          </p:nvPr>
        </p:nvSpPr>
        <p:spPr>
          <a:xfrm>
            <a:off x="608834" y="272630"/>
            <a:ext cx="10970496" cy="1144280"/>
          </a:xfrm>
        </p:spPr>
        <p:txBody>
          <a:bodyPr/>
          <a:lstStyle/>
          <a:p>
            <a:pPr eaLnBrk="1"/>
            <a:endParaRPr lang="en-US" altLang="en-US"/>
          </a:p>
        </p:txBody>
      </p:sp>
      <p:sp>
        <p:nvSpPr>
          <p:cNvPr id="26626" name="Rectangle 2"/>
          <p:cNvSpPr>
            <a:spLocks noGrp="1" noChangeArrowheads="1"/>
          </p:cNvSpPr>
          <p:nvPr>
            <p:ph idx="1"/>
          </p:nvPr>
        </p:nvSpPr>
        <p:spPr>
          <a:xfrm>
            <a:off x="522436" y="1509067"/>
            <a:ext cx="10970496" cy="4656602"/>
          </a:xfrm>
          <a:noFill/>
          <a:ln>
            <a:noFill/>
          </a:ln>
          <a:extLst>
            <a:ext uri="{909E8E84-426E-40DD-AFC4-6F175D3DCCD1}">
              <a14:hiddenFill xmlns:a14="http://schemas.microsoft.com/office/drawing/2010/main">
                <a:solidFill>
                  <a:srgbClr val="729FCF"/>
                </a:solidFill>
              </a14:hiddenFill>
            </a:ext>
            <a:ext uri="{91240B29-F687-4F45-9708-019B960494DF}">
              <a14:hiddenLine xmlns:a14="http://schemas.microsoft.com/office/drawing/2010/main" w="9360" cap="flat">
                <a:solidFill>
                  <a:srgbClr val="3465A4"/>
                </a:solidFill>
                <a:round/>
                <a:headEnd/>
                <a:tailEnd/>
              </a14:hiddenLine>
            </a:ext>
          </a:extLst>
        </p:spPr>
        <p:txBody>
          <a:bodyPr vert="horz" lIns="91440" tIns="34396" rIns="91440" bIns="45720" rtlCol="0">
            <a:normAutofit/>
          </a:bodyPr>
          <a:lstStyle/>
          <a:p>
            <a:pPr marL="510699" indent="-383985">
              <a:spcBef>
                <a:spcPts val="1723"/>
              </a:spcBef>
              <a:spcAft>
                <a:spcPct val="0"/>
              </a:spcAft>
              <a:buSzPct val="45000"/>
              <a:buFont typeface="Wingdings" panose="05000000000000000000" pitchFamily="2" charset="2"/>
              <a:buChar char=""/>
              <a:tabLst>
                <a:tab pos="510699" algn="l"/>
                <a:tab pos="637414" algn="l"/>
                <a:tab pos="1180753" algn="l"/>
                <a:tab pos="1724090" algn="l"/>
                <a:tab pos="2267429" algn="l"/>
                <a:tab pos="2810767" algn="l"/>
                <a:tab pos="3354105" algn="l"/>
                <a:tab pos="3897443" algn="l"/>
                <a:tab pos="4440781" algn="l"/>
                <a:tab pos="4984119" algn="l"/>
                <a:tab pos="5527457" algn="l"/>
                <a:tab pos="6070795" algn="l"/>
                <a:tab pos="6614134" algn="l"/>
                <a:tab pos="7157471" algn="l"/>
                <a:tab pos="7700810" algn="l"/>
                <a:tab pos="8244147" algn="l"/>
                <a:tab pos="8787486" algn="l"/>
                <a:tab pos="9330823" algn="l"/>
                <a:tab pos="9874162" algn="l"/>
                <a:tab pos="10417499" algn="l"/>
                <a:tab pos="10960838" algn="l"/>
              </a:tabLst>
              <a:defRPr/>
            </a:pPr>
            <a:r>
              <a:rPr lang="hi-IN" altLang="en-US" dirty="0">
                <a:solidFill>
                  <a:srgbClr val="000000"/>
                </a:solidFill>
                <a:cs typeface="Lohit Devanagari" charset="0"/>
              </a:rPr>
              <a:t>स॒वि॒ता । य॒न्त्रैः । पृ॒थि॒वीम् । अ॒र॒म्णा॒त् । अ॒स्क॒म्भ॒ने । स॒वि॒ता । द्याम् । अ॒दृं॒ह॒त् । अश्व॑म्ऽइव । अ॒धु॒क्ष॒त् । धुनि॑म् । अ॒न्तरि॑क्षम् । अ॒तूर्ते॑ । ब॒द्धम् । स॒वि॒ता । स॒मु॒द्रम् ॥ </a:t>
            </a:r>
            <a:r>
              <a:rPr lang="en-IN" altLang="en-US" dirty="0">
                <a:solidFill>
                  <a:srgbClr val="000000"/>
                </a:solidFill>
              </a:rPr>
              <a:t>(</a:t>
            </a:r>
            <a:r>
              <a:rPr lang="en-IN" altLang="en-US" dirty="0" err="1">
                <a:solidFill>
                  <a:srgbClr val="000000"/>
                </a:solidFill>
              </a:rPr>
              <a:t>Rgveda</a:t>
            </a:r>
            <a:r>
              <a:rPr lang="en-IN" altLang="en-US" dirty="0">
                <a:solidFill>
                  <a:srgbClr val="000000"/>
                </a:solidFill>
              </a:rPr>
              <a:t> 10.149.1)</a:t>
            </a:r>
          </a:p>
          <a:p>
            <a:pPr marL="522219" indent="-380145" algn="just">
              <a:spcBef>
                <a:spcPts val="1723"/>
              </a:spcBef>
              <a:spcAft>
                <a:spcPct val="0"/>
              </a:spcAft>
              <a:buSzPct val="45000"/>
              <a:buNone/>
              <a:tabLst>
                <a:tab pos="510699" algn="l"/>
                <a:tab pos="637414" algn="l"/>
                <a:tab pos="1180753" algn="l"/>
                <a:tab pos="1724090" algn="l"/>
                <a:tab pos="2267429" algn="l"/>
                <a:tab pos="2810767" algn="l"/>
                <a:tab pos="3354105" algn="l"/>
                <a:tab pos="3897443" algn="l"/>
                <a:tab pos="4440781" algn="l"/>
                <a:tab pos="4984119" algn="l"/>
                <a:tab pos="5527457" algn="l"/>
                <a:tab pos="6070795" algn="l"/>
                <a:tab pos="6614134" algn="l"/>
                <a:tab pos="7157471" algn="l"/>
                <a:tab pos="7700810" algn="l"/>
                <a:tab pos="8244147" algn="l"/>
                <a:tab pos="8787486" algn="l"/>
                <a:tab pos="9330823" algn="l"/>
                <a:tab pos="9874162" algn="l"/>
                <a:tab pos="10417499" algn="l"/>
                <a:tab pos="10960838" algn="l"/>
              </a:tabLst>
              <a:defRPr/>
            </a:pPr>
            <a:r>
              <a:rPr lang="en-IN" altLang="en-US" i="1" dirty="0">
                <a:solidFill>
                  <a:srgbClr val="000000"/>
                </a:solidFill>
              </a:rPr>
              <a:t>“The sun has tied Earth and other planets through attraction and moves them around itself as if a trainer moves newly trained horses around itself holding their reins.”</a:t>
            </a:r>
          </a:p>
          <a:p>
            <a:pPr marL="428625" indent="-323850">
              <a:buSzPct val="45000"/>
              <a:buFont typeface="Wingdings" panose="05000000000000000000" pitchFamily="2" charset="2"/>
              <a:buChar char=""/>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hi-IN" altLang="en-US" dirty="0">
                <a:cs typeface="Lohit Devanagari" charset="0"/>
              </a:rPr>
              <a:t>यदा ते हर्यता हरी वाव्र्धाते दिवे</a:t>
            </a:r>
            <a:r>
              <a:rPr lang="en-IN" altLang="en-US" dirty="0"/>
              <a:t>-</a:t>
            </a:r>
            <a:r>
              <a:rPr lang="hi-IN" altLang="en-US" dirty="0">
                <a:cs typeface="Lohit Devanagari" charset="0"/>
              </a:rPr>
              <a:t>दिवे । आदित ते विश्वा भुवनानि येमिरे ।।  </a:t>
            </a:r>
            <a:r>
              <a:rPr lang="en-IN" altLang="en-US" dirty="0"/>
              <a:t>(</a:t>
            </a:r>
            <a:r>
              <a:rPr lang="en-IN" altLang="en-US" dirty="0" err="1"/>
              <a:t>Rgveda</a:t>
            </a:r>
            <a:r>
              <a:rPr lang="en-IN" altLang="en-US" dirty="0"/>
              <a:t> 8.12.28)</a:t>
            </a:r>
          </a:p>
          <a:p>
            <a:pPr marL="431800" indent="-320675" algn="just">
              <a:buSzPct val="45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IN" altLang="en-US" i="1" dirty="0"/>
              <a:t>“All planets remain stable because as they come closer to sun due to attraction, their speed of coming closer increases proportionately.”</a:t>
            </a:r>
          </a:p>
          <a:p>
            <a:pPr marL="522219" indent="-380145" algn="just">
              <a:spcBef>
                <a:spcPts val="1723"/>
              </a:spcBef>
              <a:spcAft>
                <a:spcPct val="0"/>
              </a:spcAft>
              <a:buSzPct val="45000"/>
              <a:buNone/>
              <a:tabLst>
                <a:tab pos="510699" algn="l"/>
                <a:tab pos="637414" algn="l"/>
                <a:tab pos="1180753" algn="l"/>
                <a:tab pos="1724090" algn="l"/>
                <a:tab pos="2267429" algn="l"/>
                <a:tab pos="2810767" algn="l"/>
                <a:tab pos="3354105" algn="l"/>
                <a:tab pos="3897443" algn="l"/>
                <a:tab pos="4440781" algn="l"/>
                <a:tab pos="4984119" algn="l"/>
                <a:tab pos="5527457" algn="l"/>
                <a:tab pos="6070795" algn="l"/>
                <a:tab pos="6614134" algn="l"/>
                <a:tab pos="7157471" algn="l"/>
                <a:tab pos="7700810" algn="l"/>
                <a:tab pos="8244147" algn="l"/>
                <a:tab pos="8787486" algn="l"/>
                <a:tab pos="9330823" algn="l"/>
                <a:tab pos="9874162" algn="l"/>
                <a:tab pos="10417499" algn="l"/>
                <a:tab pos="10960838" algn="l"/>
              </a:tabLst>
              <a:defRPr/>
            </a:pPr>
            <a:endParaRPr lang="en-IN" altLang="en-US" i="1" dirty="0">
              <a:solidFill>
                <a:srgbClr val="000000"/>
              </a:solidFill>
            </a:endParaRPr>
          </a:p>
        </p:txBody>
      </p:sp>
      <p:sp>
        <p:nvSpPr>
          <p:cNvPr id="2" name="Slide Number Placeholder 1"/>
          <p:cNvSpPr>
            <a:spLocks noGrp="1"/>
          </p:cNvSpPr>
          <p:nvPr>
            <p:ph type="sldNum" sz="quarter" idx="12"/>
          </p:nvPr>
        </p:nvSpPr>
        <p:spPr/>
        <p:txBody>
          <a:bodyPr/>
          <a:lstStyle/>
          <a:p>
            <a:fld id="{F460E87A-EC81-4276-B5E5-9E4370475473}" type="slidenum">
              <a:rPr lang="en-US" smtClean="0"/>
              <a:t>51</a:t>
            </a:fld>
            <a:endParaRPr lang="en-US"/>
          </a:p>
        </p:txBody>
      </p:sp>
    </p:spTree>
    <p:extLst>
      <p:ext uri="{BB962C8B-B14F-4D97-AF65-F5344CB8AC3E}">
        <p14:creationId xmlns:p14="http://schemas.microsoft.com/office/powerpoint/2010/main" val="33513221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a-IN" dirty="0"/>
              <a:t>नामकार्यं नाटकस्य गर्भितार्थप्रकाशकम् ।। ६.१४२ ।।यथा रामाभ्युदयादिः। (सा.द.)</a:t>
            </a:r>
          </a:p>
          <a:p>
            <a:pPr marL="0" indent="0" algn="ctr">
              <a:buNone/>
            </a:pPr>
            <a:r>
              <a:rPr lang="sa-IN" dirty="0"/>
              <a:t>नाम्ना कर्मानुरूपेण ज्ञायते गुणदोषयोः ।</a:t>
            </a:r>
          </a:p>
          <a:p>
            <a:pPr marL="0" indent="0" algn="ctr">
              <a:buNone/>
            </a:pPr>
            <a:r>
              <a:rPr lang="sa-IN" dirty="0"/>
              <a:t>काव्यस्य पुरुषस्येव व्यक्तिः संवादपातिनी ॥ ३८ ॥ (औ.वि.च.) </a:t>
            </a:r>
          </a:p>
          <a:p>
            <a:pPr marL="0" indent="0">
              <a:buNone/>
            </a:pPr>
            <a:r>
              <a:rPr lang="sa-IN" dirty="0"/>
              <a:t>काव्यस्य कर्म औचित्यं तेन नाम्ना पुरुषस्येव गुणदोषव्यक्तिः संवादिनी ज्ञायते । भवः (भवति जगदस्मात्) – हरः (हरति, विनाशयति जगत्)</a:t>
            </a:r>
            <a:endParaRPr lang="en-US" dirty="0"/>
          </a:p>
        </p:txBody>
      </p:sp>
      <p:sp>
        <p:nvSpPr>
          <p:cNvPr id="6" name="Slide Number Placeholder 5"/>
          <p:cNvSpPr>
            <a:spLocks noGrp="1"/>
          </p:cNvSpPr>
          <p:nvPr>
            <p:ph type="sldNum" sz="quarter" idx="12"/>
          </p:nvPr>
        </p:nvSpPr>
        <p:spPr/>
        <p:txBody>
          <a:bodyPr/>
          <a:lstStyle/>
          <a:p>
            <a:fld id="{84C7D405-A1C1-4BD4-9F02-C903D66B880E}" type="slidenum">
              <a:rPr lang="en-US" smtClean="0"/>
              <a:t>52</a:t>
            </a:fld>
            <a:endParaRPr lang="en-US"/>
          </a:p>
        </p:txBody>
      </p:sp>
      <p:sp>
        <p:nvSpPr>
          <p:cNvPr id="7" name="Rectangle 1">
            <a:extLst>
              <a:ext uri="{FF2B5EF4-FFF2-40B4-BE49-F238E27FC236}">
                <a16:creationId xmlns:a16="http://schemas.microsoft.com/office/drawing/2014/main" id="{D9889FD6-1042-B690-F419-AC215DC96A91}"/>
              </a:ext>
            </a:extLst>
          </p:cNvPr>
          <p:cNvSpPr>
            <a:spLocks noGrp="1" noChangeArrowheads="1"/>
          </p:cNvSpPr>
          <p:nvPr>
            <p:ph type="title"/>
          </p:nvPr>
        </p:nvSpPr>
        <p:spPr>
          <a:xfrm>
            <a:off x="600008" y="159630"/>
            <a:ext cx="9795497" cy="1132760"/>
          </a:xfrm>
          <a:ln/>
        </p:spPr>
        <p:txBody>
          <a:bodyPr vert="horz" lIns="91440" tIns="35266" rIns="91440" bIns="45720" rtlCol="0" anchor="ctr">
            <a:normAutofit/>
          </a:bodyPr>
          <a:lstStyle/>
          <a:p>
            <a:pPr>
              <a:tabLst>
                <a:tab pos="0" algn="l"/>
                <a:tab pos="541418" algn="l"/>
                <a:tab pos="1084757" algn="l"/>
                <a:tab pos="1628094" algn="l"/>
                <a:tab pos="2171433" algn="l"/>
                <a:tab pos="2714770" algn="l"/>
                <a:tab pos="3258109" algn="l"/>
                <a:tab pos="3801447" algn="l"/>
                <a:tab pos="4344785" algn="l"/>
                <a:tab pos="4888123" algn="l"/>
                <a:tab pos="5431461" algn="l"/>
                <a:tab pos="5974799" algn="l"/>
                <a:tab pos="6518137" algn="l"/>
                <a:tab pos="7061475" algn="l"/>
                <a:tab pos="7604814" algn="l"/>
                <a:tab pos="8148151" algn="l"/>
                <a:tab pos="8691490" algn="l"/>
                <a:tab pos="9234827" algn="l"/>
                <a:tab pos="9778166" algn="l"/>
                <a:tab pos="10321503" algn="l"/>
                <a:tab pos="10864842" algn="l"/>
              </a:tabLst>
            </a:pPr>
            <a:r>
              <a:rPr lang="en-IN" altLang="en-US" dirty="0">
                <a:solidFill>
                  <a:srgbClr val="FF9900"/>
                </a:solidFill>
                <a:effectLst>
                  <a:outerShdw blurRad="38100" dist="38100" dir="2700000" algn="tl">
                    <a:srgbClr val="000000">
                      <a:alpha val="43137"/>
                    </a:srgbClr>
                  </a:outerShdw>
                </a:effectLst>
              </a:rPr>
              <a:t>How a title should be?</a:t>
            </a:r>
          </a:p>
        </p:txBody>
      </p:sp>
    </p:spTree>
    <p:extLst>
      <p:ext uri="{BB962C8B-B14F-4D97-AF65-F5344CB8AC3E}">
        <p14:creationId xmlns:p14="http://schemas.microsoft.com/office/powerpoint/2010/main" val="3784139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(1. </a:t>
            </a:r>
            <a:r>
              <a:rPr lang="en-US" dirty="0" err="1"/>
              <a:t>Anusandhāna</a:t>
            </a:r>
            <a:r>
              <a:rPr lang="en-US" dirty="0"/>
              <a:t> </a:t>
            </a:r>
            <a:r>
              <a:rPr lang="en-US" dirty="0" err="1"/>
              <a:t>Paddhati</a:t>
            </a:r>
            <a:r>
              <a:rPr lang="en-US" dirty="0"/>
              <a:t> (1969) by Prof. </a:t>
            </a:r>
            <a:r>
              <a:rPr lang="en-US" dirty="0" err="1"/>
              <a:t>Bhagirath</a:t>
            </a:r>
            <a:r>
              <a:rPr lang="en-US" dirty="0"/>
              <a:t> Prasad </a:t>
            </a:r>
            <a:r>
              <a:rPr lang="en-US" dirty="0" err="1"/>
              <a:t>Tripathi</a:t>
            </a:r>
            <a:r>
              <a:rPr lang="en-US" dirty="0"/>
              <a:t> and 2. </a:t>
            </a:r>
            <a:r>
              <a:rPr lang="en-US" dirty="0" err="1"/>
              <a:t>Anusandhāna</a:t>
            </a:r>
            <a:r>
              <a:rPr lang="en-US" dirty="0"/>
              <a:t> </a:t>
            </a:r>
            <a:r>
              <a:rPr lang="en-US" dirty="0" err="1"/>
              <a:t>pravidhi</a:t>
            </a:r>
            <a:r>
              <a:rPr lang="en-US" dirty="0"/>
              <a:t> </a:t>
            </a:r>
            <a:r>
              <a:rPr lang="en-US" dirty="0" err="1"/>
              <a:t>prakriyā</a:t>
            </a:r>
            <a:r>
              <a:rPr lang="en-US" dirty="0"/>
              <a:t> (Ed. 1986) by Dr. </a:t>
            </a:r>
            <a:r>
              <a:rPr lang="en-US" dirty="0" err="1"/>
              <a:t>Nagendra</a:t>
            </a:r>
            <a:r>
              <a:rPr lang="en-US" dirty="0"/>
              <a:t>) these were mostly translations of the western books into Sanskrit but not vice versa. Few books like, Research in Sanskrit (1993) by Prof. K.V. </a:t>
            </a:r>
            <a:r>
              <a:rPr lang="en-US" dirty="0" err="1"/>
              <a:t>Sarma</a:t>
            </a:r>
            <a:r>
              <a:rPr lang="en-US" dirty="0"/>
              <a:t>, Splendor of Sanskrit Research (2015) by Dr. </a:t>
            </a:r>
            <a:r>
              <a:rPr lang="en-US" dirty="0" err="1"/>
              <a:t>Satyavrat</a:t>
            </a:r>
            <a:r>
              <a:rPr lang="en-US" dirty="0"/>
              <a:t> Varma, are a mere resource on references and bibliographies and talks about textual criticism, respectively. Elements of Sanskrit Research Methodology (1992) by Prof. </a:t>
            </a:r>
            <a:r>
              <a:rPr lang="en-US" dirty="0" err="1"/>
              <a:t>Kesab</a:t>
            </a:r>
            <a:r>
              <a:rPr lang="en-US" dirty="0"/>
              <a:t> Chandra Dash, </a:t>
            </a:r>
            <a:r>
              <a:rPr lang="en-US" dirty="0" err="1"/>
              <a:t>Saṃskṛt</a:t>
            </a:r>
            <a:r>
              <a:rPr lang="en-US" dirty="0"/>
              <a:t> </a:t>
            </a:r>
            <a:r>
              <a:rPr lang="en-US" dirty="0" err="1"/>
              <a:t>śodh</a:t>
            </a:r>
            <a:r>
              <a:rPr lang="en-US" dirty="0"/>
              <a:t> </a:t>
            </a:r>
            <a:r>
              <a:rPr lang="en-US" dirty="0" err="1"/>
              <a:t>pravidhi</a:t>
            </a:r>
            <a:r>
              <a:rPr lang="sa-IN" dirty="0"/>
              <a:t> (2014)</a:t>
            </a:r>
            <a:r>
              <a:rPr lang="en-US" dirty="0"/>
              <a:t> by Prof. </a:t>
            </a:r>
            <a:r>
              <a:rPr lang="en-US" dirty="0" err="1"/>
              <a:t>Prabhunath</a:t>
            </a:r>
            <a:r>
              <a:rPr lang="en-US" dirty="0"/>
              <a:t> </a:t>
            </a:r>
            <a:r>
              <a:rPr lang="en-US" dirty="0" err="1"/>
              <a:t>Dwivedi</a:t>
            </a:r>
            <a:r>
              <a:rPr lang="sa-IN" dirty="0"/>
              <a:t> </a:t>
            </a:r>
            <a:r>
              <a:rPr lang="en-US" dirty="0"/>
              <a:t>‘just’ address the dissertation writing needs for Sanskrit students.</a:t>
            </a:r>
            <a:r>
              <a:rPr lang="sa-IN" dirty="0"/>
              <a:t> </a:t>
            </a:r>
            <a:r>
              <a:rPr lang="en-US" dirty="0"/>
              <a:t>Research in Literature and Language: Philosophy, Areas and Methodology (2018) authored by Dr. H.V. Deshpande - Methodology of Ancient Indian Sciences (2006)</a:t>
            </a:r>
          </a:p>
        </p:txBody>
      </p:sp>
      <p:sp>
        <p:nvSpPr>
          <p:cNvPr id="6" name="Slide Number Placeholder 5"/>
          <p:cNvSpPr>
            <a:spLocks noGrp="1"/>
          </p:cNvSpPr>
          <p:nvPr>
            <p:ph type="sldNum" sz="quarter" idx="12"/>
          </p:nvPr>
        </p:nvSpPr>
        <p:spPr/>
        <p:txBody>
          <a:bodyPr/>
          <a:lstStyle/>
          <a:p>
            <a:fld id="{84C7D405-A1C1-4BD4-9F02-C903D66B880E}" type="slidenum">
              <a:rPr lang="en-US" smtClean="0"/>
              <a:t>53</a:t>
            </a:fld>
            <a:endParaRPr lang="en-US"/>
          </a:p>
        </p:txBody>
      </p:sp>
    </p:spTree>
    <p:extLst>
      <p:ext uri="{BB962C8B-B14F-4D97-AF65-F5344CB8AC3E}">
        <p14:creationId xmlns:p14="http://schemas.microsoft.com/office/powerpoint/2010/main" val="3380843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endParaRPr lang="en-US" sz="6600" dirty="0">
              <a:solidFill>
                <a:srgbClr val="FF9900"/>
              </a:solidFill>
            </a:endParaRPr>
          </a:p>
          <a:p>
            <a:pPr marL="0" indent="0" algn="ctr">
              <a:buNone/>
            </a:pPr>
            <a:r>
              <a:rPr lang="en-US" sz="6600" b="1" dirty="0">
                <a:solidFill>
                  <a:srgbClr val="FF9900"/>
                </a:solidFill>
                <a:effectLst>
                  <a:outerShdw blurRad="38100" dist="38100" dir="2700000" algn="tl">
                    <a:srgbClr val="000000">
                      <a:alpha val="43137"/>
                    </a:srgbClr>
                  </a:outerShdw>
                </a:effectLst>
              </a:rPr>
              <a:t>Thank you!</a:t>
            </a:r>
          </a:p>
        </p:txBody>
      </p:sp>
      <p:sp>
        <p:nvSpPr>
          <p:cNvPr id="6" name="Slide Number Placeholder 5"/>
          <p:cNvSpPr>
            <a:spLocks noGrp="1"/>
          </p:cNvSpPr>
          <p:nvPr>
            <p:ph type="sldNum" sz="quarter" idx="12"/>
          </p:nvPr>
        </p:nvSpPr>
        <p:spPr/>
        <p:txBody>
          <a:bodyPr/>
          <a:lstStyle/>
          <a:p>
            <a:fld id="{84C7D405-A1C1-4BD4-9F02-C903D66B880E}" type="slidenum">
              <a:rPr lang="en-US" smtClean="0"/>
              <a:t>54</a:t>
            </a:fld>
            <a:endParaRPr lang="en-US"/>
          </a:p>
        </p:txBody>
      </p:sp>
    </p:spTree>
    <p:extLst>
      <p:ext uri="{BB962C8B-B14F-4D97-AF65-F5344CB8AC3E}">
        <p14:creationId xmlns:p14="http://schemas.microsoft.com/office/powerpoint/2010/main" val="404698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9900"/>
                </a:solidFill>
                <a:effectLst>
                  <a:outerShdw blurRad="38100" dist="38100" dir="2700000" algn="tl">
                    <a:srgbClr val="000000">
                      <a:alpha val="43137"/>
                    </a:srgbClr>
                  </a:outerShdw>
                </a:effectLst>
              </a:rPr>
              <a:t>Types of Research</a:t>
            </a:r>
          </a:p>
        </p:txBody>
      </p:sp>
      <p:sp>
        <p:nvSpPr>
          <p:cNvPr id="3" name="Content Placeholder 2"/>
          <p:cNvSpPr>
            <a:spLocks noGrp="1"/>
          </p:cNvSpPr>
          <p:nvPr>
            <p:ph idx="1"/>
          </p:nvPr>
        </p:nvSpPr>
        <p:spPr/>
        <p:txBody>
          <a:bodyPr/>
          <a:lstStyle/>
          <a:p>
            <a:endParaRPr lang="en-US" dirty="0"/>
          </a:p>
          <a:p>
            <a:r>
              <a:rPr lang="en-US" dirty="0"/>
              <a:t>Descriptive 	vs 	Analytical</a:t>
            </a:r>
          </a:p>
          <a:p>
            <a:r>
              <a:rPr lang="en-US" dirty="0"/>
              <a:t>Applied 		vs 	Fundamental</a:t>
            </a:r>
          </a:p>
          <a:p>
            <a:r>
              <a:rPr lang="en-US" dirty="0"/>
              <a:t>Quantitative 	vs 	Qualitative</a:t>
            </a:r>
          </a:p>
          <a:p>
            <a:r>
              <a:rPr lang="en-US" dirty="0"/>
              <a:t>Conceptual 	vs 	Empirical</a:t>
            </a:r>
          </a:p>
        </p:txBody>
      </p:sp>
      <p:sp>
        <p:nvSpPr>
          <p:cNvPr id="6" name="Slide Number Placeholder 5"/>
          <p:cNvSpPr>
            <a:spLocks noGrp="1"/>
          </p:cNvSpPr>
          <p:nvPr>
            <p:ph type="sldNum" sz="quarter" idx="12"/>
          </p:nvPr>
        </p:nvSpPr>
        <p:spPr/>
        <p:txBody>
          <a:bodyPr/>
          <a:lstStyle/>
          <a:p>
            <a:fld id="{84C7D405-A1C1-4BD4-9F02-C903D66B880E}" type="slidenum">
              <a:rPr lang="en-US" smtClean="0"/>
              <a:t>6</a:t>
            </a:fld>
            <a:endParaRPr lang="en-US"/>
          </a:p>
        </p:txBody>
      </p:sp>
    </p:spTree>
    <p:extLst>
      <p:ext uri="{BB962C8B-B14F-4D97-AF65-F5344CB8AC3E}">
        <p14:creationId xmlns:p14="http://schemas.microsoft.com/office/powerpoint/2010/main" val="412708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9900"/>
                </a:solidFill>
                <a:effectLst>
                  <a:outerShdw blurRad="38100" dist="38100" dir="2700000" algn="tl">
                    <a:srgbClr val="000000">
                      <a:alpha val="43137"/>
                    </a:srgbClr>
                  </a:outerShdw>
                </a:effectLst>
              </a:rPr>
              <a:t>What is your motivation in Research?</a:t>
            </a: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6" name="Slide Number Placeholder 5"/>
          <p:cNvSpPr>
            <a:spLocks noGrp="1"/>
          </p:cNvSpPr>
          <p:nvPr>
            <p:ph type="sldNum" sz="quarter" idx="12"/>
          </p:nvPr>
        </p:nvSpPr>
        <p:spPr/>
        <p:txBody>
          <a:bodyPr/>
          <a:lstStyle/>
          <a:p>
            <a:fld id="{84C7D405-A1C1-4BD4-9F02-C903D66B880E}" type="slidenum">
              <a:rPr lang="en-US" smtClean="0"/>
              <a:t>7</a:t>
            </a:fld>
            <a:endParaRPr lang="en-US"/>
          </a:p>
        </p:txBody>
      </p:sp>
      <p:graphicFrame>
        <p:nvGraphicFramePr>
          <p:cNvPr id="8" name="Diagram 7"/>
          <p:cNvGraphicFramePr/>
          <p:nvPr>
            <p:extLst>
              <p:ext uri="{D42A27DB-BD31-4B8C-83A1-F6EECF244321}">
                <p14:modId xmlns:p14="http://schemas.microsoft.com/office/powerpoint/2010/main" val="1126354474"/>
              </p:ext>
            </p:extLst>
          </p:nvPr>
        </p:nvGraphicFramePr>
        <p:xfrm>
          <a:off x="1386840" y="1296716"/>
          <a:ext cx="9418319" cy="4880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92275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9900"/>
                </a:solidFill>
                <a:effectLst>
                  <a:outerShdw blurRad="38100" dist="38100" dir="2700000" algn="tl">
                    <a:srgbClr val="000000">
                      <a:alpha val="43137"/>
                    </a:srgbClr>
                  </a:outerShdw>
                </a:effectLst>
              </a:rPr>
              <a:t>Methodology</a:t>
            </a:r>
            <a:r>
              <a:rPr lang="sa-IN" dirty="0">
                <a:solidFill>
                  <a:srgbClr val="FF9900"/>
                </a:solidFill>
                <a:effectLst>
                  <a:outerShdw blurRad="38100" dist="38100" dir="2700000" algn="tl">
                    <a:srgbClr val="000000">
                      <a:alpha val="43137"/>
                    </a:srgbClr>
                  </a:outerShdw>
                </a:effectLst>
              </a:rPr>
              <a:t> - </a:t>
            </a:r>
            <a:r>
              <a:rPr lang="sa-IN" dirty="0">
                <a:solidFill>
                  <a:srgbClr val="FF9900"/>
                </a:solidFill>
                <a:effectLst>
                  <a:outerShdw blurRad="38100" dist="38100" dir="2700000" algn="tl">
                    <a:srgbClr val="000000">
                      <a:alpha val="43137"/>
                    </a:srgbClr>
                  </a:outerShdw>
                </a:effectLst>
                <a:latin typeface="Noto Serif Devanagari" panose="02020502040504020204" pitchFamily="18" charset="0"/>
                <a:cs typeface="Noto Serif Devanagari" panose="02020502040504020204" pitchFamily="18" charset="0"/>
              </a:rPr>
              <a:t>प्रक्रिया</a:t>
            </a:r>
            <a:endParaRPr lang="en-US" dirty="0">
              <a:solidFill>
                <a:srgbClr val="FF9900"/>
              </a:solidFill>
              <a:effectLst>
                <a:outerShdw blurRad="38100" dist="38100" dir="2700000" algn="tl">
                  <a:srgbClr val="000000">
                    <a:alpha val="43137"/>
                  </a:srgbClr>
                </a:outerShdw>
              </a:effectLst>
              <a:latin typeface="Noto Serif Devanagari" panose="02020502040504020204" pitchFamily="18" charset="0"/>
              <a:cs typeface="Noto Serif Devanagari" panose="020205020405040202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97817098"/>
              </p:ext>
            </p:extLst>
          </p:nvPr>
        </p:nvGraphicFramePr>
        <p:xfrm>
          <a:off x="992778" y="1515291"/>
          <a:ext cx="5172894" cy="4661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84C7D405-A1C1-4BD4-9F02-C903D66B880E}" type="slidenum">
              <a:rPr lang="en-US" smtClean="0"/>
              <a:t>8</a:t>
            </a:fld>
            <a:endParaRPr lang="en-US"/>
          </a:p>
        </p:txBody>
      </p:sp>
      <p:graphicFrame>
        <p:nvGraphicFramePr>
          <p:cNvPr id="9" name="Diagram 8"/>
          <p:cNvGraphicFramePr/>
          <p:nvPr>
            <p:extLst>
              <p:ext uri="{D42A27DB-BD31-4B8C-83A1-F6EECF244321}">
                <p14:modId xmlns:p14="http://schemas.microsoft.com/office/powerpoint/2010/main" val="2457718071"/>
              </p:ext>
            </p:extLst>
          </p:nvPr>
        </p:nvGraphicFramePr>
        <p:xfrm>
          <a:off x="6165671" y="1515291"/>
          <a:ext cx="5878283" cy="45388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4055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9900"/>
                </a:solidFill>
                <a:effectLst>
                  <a:outerShdw blurRad="38100" dist="38100" dir="2700000" algn="tl">
                    <a:srgbClr val="000000">
                      <a:alpha val="43137"/>
                    </a:srgbClr>
                  </a:outerShdw>
                </a:effectLst>
              </a:rPr>
              <a:t>Research in Eastern context</a:t>
            </a:r>
          </a:p>
        </p:txBody>
      </p:sp>
      <p:sp>
        <p:nvSpPr>
          <p:cNvPr id="3" name="Content Placeholder 2"/>
          <p:cNvSpPr>
            <a:spLocks noGrp="1"/>
          </p:cNvSpPr>
          <p:nvPr>
            <p:ph idx="1"/>
          </p:nvPr>
        </p:nvSpPr>
        <p:spPr/>
        <p:txBody>
          <a:bodyPr>
            <a:normAutofit lnSpcReduction="10000"/>
          </a:bodyPr>
          <a:lstStyle/>
          <a:p>
            <a:r>
              <a:rPr lang="en-US" dirty="0"/>
              <a:t>Did they know what is a scientific composition?</a:t>
            </a:r>
          </a:p>
          <a:p>
            <a:r>
              <a:rPr lang="en-US" dirty="0"/>
              <a:t>Had they developed any method of the treatment of a scientific subject in an orderly manner?</a:t>
            </a:r>
          </a:p>
          <a:p>
            <a:r>
              <a:rPr lang="en-US" dirty="0"/>
              <a:t>Did they expound all the aspects of a given subject?</a:t>
            </a:r>
          </a:p>
          <a:p>
            <a:r>
              <a:rPr lang="en-US" dirty="0"/>
              <a:t>Was it their practice to reproduce the views of the past and/or the contemporary thinkers?</a:t>
            </a:r>
          </a:p>
          <a:p>
            <a:r>
              <a:rPr lang="en-US" dirty="0"/>
              <a:t>What was their style (of establishing their new thoughts and theories)?</a:t>
            </a:r>
          </a:p>
          <a:p>
            <a:r>
              <a:rPr lang="en-US" dirty="0"/>
              <a:t>Did the idea of making the subject matter intelligible as well as enjoyable? (Dr. W.K. </a:t>
            </a:r>
            <a:r>
              <a:rPr lang="en-US" dirty="0" err="1"/>
              <a:t>Lele</a:t>
            </a:r>
            <a:r>
              <a:rPr lang="en-US"/>
              <a:t>)</a:t>
            </a:r>
            <a:endParaRPr lang="en-US" dirty="0"/>
          </a:p>
        </p:txBody>
      </p:sp>
      <p:sp>
        <p:nvSpPr>
          <p:cNvPr id="6" name="Slide Number Placeholder 5"/>
          <p:cNvSpPr>
            <a:spLocks noGrp="1"/>
          </p:cNvSpPr>
          <p:nvPr>
            <p:ph type="sldNum" sz="quarter" idx="12"/>
          </p:nvPr>
        </p:nvSpPr>
        <p:spPr/>
        <p:txBody>
          <a:bodyPr/>
          <a:lstStyle/>
          <a:p>
            <a:fld id="{84C7D405-A1C1-4BD4-9F02-C903D66B880E}" type="slidenum">
              <a:rPr lang="en-US" smtClean="0"/>
              <a:t>9</a:t>
            </a:fld>
            <a:endParaRPr lang="en-US"/>
          </a:p>
        </p:txBody>
      </p:sp>
    </p:spTree>
    <p:extLst>
      <p:ext uri="{BB962C8B-B14F-4D97-AF65-F5344CB8AC3E}">
        <p14:creationId xmlns:p14="http://schemas.microsoft.com/office/powerpoint/2010/main" val="99788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2303</TotalTime>
  <Words>2599</Words>
  <Application>Microsoft Macintosh PowerPoint</Application>
  <PresentationFormat>Widescreen</PresentationFormat>
  <Paragraphs>407</Paragraphs>
  <Slides>54</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Constantia</vt:lpstr>
      <vt:lpstr>Noto Serif Devanagari</vt:lpstr>
      <vt:lpstr>Siddhanta</vt:lpstr>
      <vt:lpstr>Times New Roman</vt:lpstr>
      <vt:lpstr>Tw Cen MT</vt:lpstr>
      <vt:lpstr>Wingdings</vt:lpstr>
      <vt:lpstr>1_Custom Design</vt:lpstr>
      <vt:lpstr>Research Methodology – East and West</vt:lpstr>
      <vt:lpstr>Upodghāta!</vt:lpstr>
      <vt:lpstr>Understanding the concept..</vt:lpstr>
      <vt:lpstr>Definition</vt:lpstr>
      <vt:lpstr>PowerPoint Presentation</vt:lpstr>
      <vt:lpstr>Types of Research</vt:lpstr>
      <vt:lpstr>What is your motivation in Research?</vt:lpstr>
      <vt:lpstr>Methodology - प्रक्रिया</vt:lpstr>
      <vt:lpstr>Research in Eastern context</vt:lpstr>
      <vt:lpstr>Terms in Sanskrit</vt:lpstr>
      <vt:lpstr>PowerPoint Presentation</vt:lpstr>
      <vt:lpstr>Knowledge Process – ज्ञानप्रक्रिया</vt:lpstr>
      <vt:lpstr>PowerPoint Presentation</vt:lpstr>
      <vt:lpstr>PowerPoint Presentation</vt:lpstr>
      <vt:lpstr>Commentary tradition – Mīmāṃsā</vt:lpstr>
      <vt:lpstr>Dialectical Stages of Thought</vt:lpstr>
      <vt:lpstr>PowerPoint Presentation</vt:lpstr>
      <vt:lpstr>Western Schools of Thought</vt:lpstr>
      <vt:lpstr>Influential Thinkers</vt:lpstr>
      <vt:lpstr>PowerPoint Presentation</vt:lpstr>
      <vt:lpstr>Thought process – East</vt:lpstr>
      <vt:lpstr>PowerPoint Presentation</vt:lpstr>
      <vt:lpstr>Indian Research Methods</vt:lpstr>
      <vt:lpstr>Interdisciplinary Outlook</vt:lpstr>
      <vt:lpstr>Whether anyone would value my research?</vt:lpstr>
      <vt:lpstr>References</vt:lpstr>
      <vt:lpstr>PowerPoint Presentation</vt:lpstr>
      <vt:lpstr>PowerPoint Presentation</vt:lpstr>
      <vt:lpstr>PowerPoint Presentation</vt:lpstr>
      <vt:lpstr>PowerPoint Presentation</vt:lpstr>
      <vt:lpstr>PowerPoint Presentation</vt:lpstr>
      <vt:lpstr>Structure</vt:lpstr>
      <vt:lpstr>Research – Hour glass model</vt:lpstr>
      <vt:lpstr>Let’s consider a few examples..</vt:lpstr>
      <vt:lpstr>PowerPoint Presentation</vt:lpstr>
      <vt:lpstr>PowerPoint Presentation</vt:lpstr>
      <vt:lpstr>An example from behavirol sciences</vt:lpstr>
      <vt:lpstr>PowerPoint Presentation</vt:lpstr>
      <vt:lpstr>PowerPoint Presentation</vt:lpstr>
      <vt:lpstr>PowerPoint Presentation</vt:lpstr>
      <vt:lpstr>Did we violate the sutrakaras..?</vt:lpstr>
      <vt:lpstr>Some important western schools of thought</vt:lpstr>
      <vt:lpstr>Approaches – East &amp; West</vt:lpstr>
      <vt:lpstr>Science Vs Religion</vt:lpstr>
      <vt:lpstr>PowerPoint Presentation</vt:lpstr>
      <vt:lpstr>PowerPoint Presentation</vt:lpstr>
      <vt:lpstr>PowerPoint Presentation</vt:lpstr>
      <vt:lpstr>PowerPoint Presentation</vt:lpstr>
      <vt:lpstr>Research Statements</vt:lpstr>
      <vt:lpstr>Some scientific insights</vt:lpstr>
      <vt:lpstr>PowerPoint Presentation</vt:lpstr>
      <vt:lpstr>How a title should be?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Methodology in the East and the West</dc:title>
  <dc:creator>user</dc:creator>
  <cp:lastModifiedBy>Prasad J S R</cp:lastModifiedBy>
  <cp:revision>197</cp:revision>
  <dcterms:created xsi:type="dcterms:W3CDTF">2020-09-19T08:03:08Z</dcterms:created>
  <dcterms:modified xsi:type="dcterms:W3CDTF">2023-11-21T10:25:14Z</dcterms:modified>
</cp:coreProperties>
</file>